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embeddedFontLst>
    <p:embeddedFont>
      <p:font typeface="Proxima Nova"/>
      <p:regular r:id="rId54"/>
      <p:bold r:id="rId55"/>
      <p:italic r:id="rId56"/>
      <p:boldItalic r:id="rId57"/>
    </p:embeddedFont>
    <p:embeddedFont>
      <p:font typeface="Roboto Medium"/>
      <p:regular r:id="rId58"/>
      <p:bold r:id="rId59"/>
      <p:italic r:id="rId60"/>
      <p:boldItalic r:id="rId61"/>
    </p:embeddedFont>
    <p:embeddedFont>
      <p:font typeface="Amatic SC"/>
      <p:regular r:id="rId62"/>
      <p:bold r:id="rId63"/>
    </p:embeddedFont>
    <p:embeddedFont>
      <p:font typeface="Fira Sans Extra Condensed Medium"/>
      <p:regular r:id="rId64"/>
      <p:bold r:id="rId65"/>
      <p:italic r:id="rId66"/>
      <p:boldItalic r:id="rId67"/>
    </p:embeddedFont>
    <p:embeddedFont>
      <p:font typeface="Roboto Condensed"/>
      <p:regular r:id="rId68"/>
      <p:bold r:id="rId69"/>
      <p:italic r:id="rId70"/>
      <p:boldItalic r:id="rId71"/>
    </p:embeddedFont>
    <p:embeddedFont>
      <p:font typeface="Roboto Condensed Light"/>
      <p:regular r:id="rId72"/>
      <p:bold r:id="rId73"/>
      <p:italic r:id="rId74"/>
      <p:boldItalic r:id="rId75"/>
    </p:embeddedFont>
    <p:embeddedFont>
      <p:font typeface="Proxima Nova Semibold"/>
      <p:regular r:id="rId76"/>
      <p:bold r:id="rId77"/>
      <p:boldItalic r:id="rId78"/>
    </p:embeddedFont>
    <p:embeddedFont>
      <p:font typeface="Exo 2"/>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4811B6-9A2F-4E4D-B6E1-74CBAC97CAD0}">
  <a:tblStyle styleId="{FE4811B6-9A2F-4E4D-B6E1-74CBAC97CA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Exo2-bold.fntdata"/><Relationship Id="rId82" Type="http://schemas.openxmlformats.org/officeDocument/2006/relationships/font" Target="fonts/Exo2-boldItalic.fntdata"/><Relationship Id="rId81" Type="http://schemas.openxmlformats.org/officeDocument/2006/relationships/font" Target="fonts/Exo2-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CondensedLight-bold.fntdata"/><Relationship Id="rId72" Type="http://schemas.openxmlformats.org/officeDocument/2006/relationships/font" Target="fonts/RobotoCondensedLight-regular.fntdata"/><Relationship Id="rId31" Type="http://schemas.openxmlformats.org/officeDocument/2006/relationships/slide" Target="slides/slide24.xml"/><Relationship Id="rId75" Type="http://schemas.openxmlformats.org/officeDocument/2006/relationships/font" Target="fonts/RobotoCondensedLight-boldItalic.fntdata"/><Relationship Id="rId30" Type="http://schemas.openxmlformats.org/officeDocument/2006/relationships/slide" Target="slides/slide23.xml"/><Relationship Id="rId74" Type="http://schemas.openxmlformats.org/officeDocument/2006/relationships/font" Target="fonts/RobotoCondensedLight-italic.fntdata"/><Relationship Id="rId33" Type="http://schemas.openxmlformats.org/officeDocument/2006/relationships/slide" Target="slides/slide26.xml"/><Relationship Id="rId77" Type="http://schemas.openxmlformats.org/officeDocument/2006/relationships/font" Target="fonts/ProximaNovaSemibold-bold.fntdata"/><Relationship Id="rId32" Type="http://schemas.openxmlformats.org/officeDocument/2006/relationships/slide" Target="slides/slide25.xml"/><Relationship Id="rId76" Type="http://schemas.openxmlformats.org/officeDocument/2006/relationships/font" Target="fonts/ProximaNovaSemibold-regular.fntdata"/><Relationship Id="rId35" Type="http://schemas.openxmlformats.org/officeDocument/2006/relationships/slide" Target="slides/slide28.xml"/><Relationship Id="rId79" Type="http://schemas.openxmlformats.org/officeDocument/2006/relationships/font" Target="fonts/Exo2-regular.fntdata"/><Relationship Id="rId34" Type="http://schemas.openxmlformats.org/officeDocument/2006/relationships/slide" Target="slides/slide27.xml"/><Relationship Id="rId78" Type="http://schemas.openxmlformats.org/officeDocument/2006/relationships/font" Target="fonts/ProximaNovaSemibold-boldItalic.fntdata"/><Relationship Id="rId71" Type="http://schemas.openxmlformats.org/officeDocument/2006/relationships/font" Target="fonts/RobotoCondensed-boldItalic.fntdata"/><Relationship Id="rId70" Type="http://schemas.openxmlformats.org/officeDocument/2006/relationships/font" Target="fonts/RobotoCondense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regular.fntdata"/><Relationship Id="rId61" Type="http://schemas.openxmlformats.org/officeDocument/2006/relationships/font" Target="fonts/RobotoMedium-boldItalic.fntdata"/><Relationship Id="rId20" Type="http://schemas.openxmlformats.org/officeDocument/2006/relationships/slide" Target="slides/slide13.xml"/><Relationship Id="rId64" Type="http://schemas.openxmlformats.org/officeDocument/2006/relationships/font" Target="fonts/FiraSansExtraCondensedMedium-regular.fntdata"/><Relationship Id="rId63" Type="http://schemas.openxmlformats.org/officeDocument/2006/relationships/font" Target="fonts/AmaticSC-bold.fntdata"/><Relationship Id="rId22" Type="http://schemas.openxmlformats.org/officeDocument/2006/relationships/slide" Target="slides/slide15.xml"/><Relationship Id="rId66" Type="http://schemas.openxmlformats.org/officeDocument/2006/relationships/font" Target="fonts/FiraSansExtraCondensedMedium-italic.fntdata"/><Relationship Id="rId21" Type="http://schemas.openxmlformats.org/officeDocument/2006/relationships/slide" Target="slides/slide14.xml"/><Relationship Id="rId65" Type="http://schemas.openxmlformats.org/officeDocument/2006/relationships/font" Target="fonts/FiraSansExtraCondensedMedium-bold.fntdata"/><Relationship Id="rId24" Type="http://schemas.openxmlformats.org/officeDocument/2006/relationships/slide" Target="slides/slide17.xml"/><Relationship Id="rId68" Type="http://schemas.openxmlformats.org/officeDocument/2006/relationships/font" Target="fonts/RobotoCondensed-regular.fntdata"/><Relationship Id="rId23" Type="http://schemas.openxmlformats.org/officeDocument/2006/relationships/slide" Target="slides/slide16.xml"/><Relationship Id="rId67" Type="http://schemas.openxmlformats.org/officeDocument/2006/relationships/font" Target="fonts/FiraSansExtraCondensedMedium-boldItalic.fntdata"/><Relationship Id="rId60" Type="http://schemas.openxmlformats.org/officeDocument/2006/relationships/font" Target="fonts/RobotoMedium-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Condensed-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ProximaNova-bold.fntdata"/><Relationship Id="rId10" Type="http://schemas.openxmlformats.org/officeDocument/2006/relationships/slide" Target="slides/slide3.xml"/><Relationship Id="rId54" Type="http://schemas.openxmlformats.org/officeDocument/2006/relationships/font" Target="fonts/ProximaNova-regular.fntdata"/><Relationship Id="rId13" Type="http://schemas.openxmlformats.org/officeDocument/2006/relationships/slide" Target="slides/slide6.xml"/><Relationship Id="rId57" Type="http://schemas.openxmlformats.org/officeDocument/2006/relationships/font" Target="fonts/ProximaNova-boldItalic.fntdata"/><Relationship Id="rId12" Type="http://schemas.openxmlformats.org/officeDocument/2006/relationships/slide" Target="slides/slide5.xml"/><Relationship Id="rId56" Type="http://schemas.openxmlformats.org/officeDocument/2006/relationships/font" Target="fonts/ProximaNova-italic.fntdata"/><Relationship Id="rId15" Type="http://schemas.openxmlformats.org/officeDocument/2006/relationships/slide" Target="slides/slide8.xml"/><Relationship Id="rId59" Type="http://schemas.openxmlformats.org/officeDocument/2006/relationships/font" Target="fonts/RobotoMedium-bold.fntdata"/><Relationship Id="rId14" Type="http://schemas.openxmlformats.org/officeDocument/2006/relationships/slide" Target="slides/slide7.xml"/><Relationship Id="rId58" Type="http://schemas.openxmlformats.org/officeDocument/2006/relationships/font" Target="fonts/RobotoMedium-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43570db80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43570db80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baafe93d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baafe93d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baafe93d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baafe93d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baafe93d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baafe93d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baafe93d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baafe93d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baafe93d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9baafe93d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9baafe93d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9baafe93d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9baafe93df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9baafe93df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baafe93df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baafe93df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9baafe93d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9baafe93d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baafe93df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9baafe93df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9baafe93d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9baafe93df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9baafe93df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9baafe93df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9baafe93df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9baafe93df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9baafe93df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9baafe93df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9baafe93df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9baafe93df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9baafe93df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9baafe93df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43570db80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43570db80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b6d827b7e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b6d827b7e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43570db80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43570db80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b6d827b7e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b6d827b7e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1bf284e52_0_15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1bf284e52_0_15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a1bf284e52_0_8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a1bf284e52_0_8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1bf284e52_0_8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1bf284e52_0_8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a1bf284e52_0_8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a1bf284e52_0_8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7" name="Shape 3867"/>
        <p:cNvGrpSpPr/>
        <p:nvPr/>
      </p:nvGrpSpPr>
      <p:grpSpPr>
        <a:xfrm>
          <a:off x="0" y="0"/>
          <a:ext cx="0" cy="0"/>
          <a:chOff x="0" y="0"/>
          <a:chExt cx="0" cy="0"/>
        </a:xfrm>
      </p:grpSpPr>
      <p:sp>
        <p:nvSpPr>
          <p:cNvPr id="3868" name="Google Shape;3868;ga1bf284e52_0_1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9" name="Google Shape;3869;ga1bf284e52_0_1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6" name="Shape 4286"/>
        <p:cNvGrpSpPr/>
        <p:nvPr/>
      </p:nvGrpSpPr>
      <p:grpSpPr>
        <a:xfrm>
          <a:off x="0" y="0"/>
          <a:ext cx="0" cy="0"/>
          <a:chOff x="0" y="0"/>
          <a:chExt cx="0" cy="0"/>
        </a:xfrm>
      </p:grpSpPr>
      <p:sp>
        <p:nvSpPr>
          <p:cNvPr id="4287" name="Google Shape;4287;ga1bf284e52_0_11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8" name="Google Shape;4288;ga1bf284e52_0_11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6" name="Shape 4456"/>
        <p:cNvGrpSpPr/>
        <p:nvPr/>
      </p:nvGrpSpPr>
      <p:grpSpPr>
        <a:xfrm>
          <a:off x="0" y="0"/>
          <a:ext cx="0" cy="0"/>
          <a:chOff x="0" y="0"/>
          <a:chExt cx="0" cy="0"/>
        </a:xfrm>
      </p:grpSpPr>
      <p:sp>
        <p:nvSpPr>
          <p:cNvPr id="4457" name="Google Shape;4457;ga1bf284e52_0_1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8" name="Google Shape;4458;ga1bf284e52_0_1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1" name="Shape 4861"/>
        <p:cNvGrpSpPr/>
        <p:nvPr/>
      </p:nvGrpSpPr>
      <p:grpSpPr>
        <a:xfrm>
          <a:off x="0" y="0"/>
          <a:ext cx="0" cy="0"/>
          <a:chOff x="0" y="0"/>
          <a:chExt cx="0" cy="0"/>
        </a:xfrm>
      </p:grpSpPr>
      <p:sp>
        <p:nvSpPr>
          <p:cNvPr id="4862" name="Google Shape;4862;ga1bf284e52_0_12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3" name="Google Shape;4863;ga1bf284e52_0_12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1" name="Shape 5241"/>
        <p:cNvGrpSpPr/>
        <p:nvPr/>
      </p:nvGrpSpPr>
      <p:grpSpPr>
        <a:xfrm>
          <a:off x="0" y="0"/>
          <a:ext cx="0" cy="0"/>
          <a:chOff x="0" y="0"/>
          <a:chExt cx="0" cy="0"/>
        </a:xfrm>
      </p:grpSpPr>
      <p:sp>
        <p:nvSpPr>
          <p:cNvPr id="5242" name="Google Shape;5242;ga1bf284e52_0_1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3" name="Google Shape;5243;ga1bf284e52_0_12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5" name="Shape 5655"/>
        <p:cNvGrpSpPr/>
        <p:nvPr/>
      </p:nvGrpSpPr>
      <p:grpSpPr>
        <a:xfrm>
          <a:off x="0" y="0"/>
          <a:ext cx="0" cy="0"/>
          <a:chOff x="0" y="0"/>
          <a:chExt cx="0" cy="0"/>
        </a:xfrm>
      </p:grpSpPr>
      <p:sp>
        <p:nvSpPr>
          <p:cNvPr id="5656" name="Google Shape;5656;ga1bf284e52_0_12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7" name="Google Shape;5657;ga1bf284e52_0_1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6" name="Shape 6016"/>
        <p:cNvGrpSpPr/>
        <p:nvPr/>
      </p:nvGrpSpPr>
      <p:grpSpPr>
        <a:xfrm>
          <a:off x="0" y="0"/>
          <a:ext cx="0" cy="0"/>
          <a:chOff x="0" y="0"/>
          <a:chExt cx="0" cy="0"/>
        </a:xfrm>
      </p:grpSpPr>
      <p:sp>
        <p:nvSpPr>
          <p:cNvPr id="6017" name="Google Shape;6017;ga1bf284e52_0_13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8" name="Google Shape;6018;ga1bf284e52_0_13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6" name="Shape 6526"/>
        <p:cNvGrpSpPr/>
        <p:nvPr/>
      </p:nvGrpSpPr>
      <p:grpSpPr>
        <a:xfrm>
          <a:off x="0" y="0"/>
          <a:ext cx="0" cy="0"/>
          <a:chOff x="0" y="0"/>
          <a:chExt cx="0" cy="0"/>
        </a:xfrm>
      </p:grpSpPr>
      <p:sp>
        <p:nvSpPr>
          <p:cNvPr id="6527" name="Google Shape;6527;ga1bf284e52_0_13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8" name="Google Shape;6528;ga1bf284e52_0_13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6" name="Shape 7146"/>
        <p:cNvGrpSpPr/>
        <p:nvPr/>
      </p:nvGrpSpPr>
      <p:grpSpPr>
        <a:xfrm>
          <a:off x="0" y="0"/>
          <a:ext cx="0" cy="0"/>
          <a:chOff x="0" y="0"/>
          <a:chExt cx="0" cy="0"/>
        </a:xfrm>
      </p:grpSpPr>
      <p:sp>
        <p:nvSpPr>
          <p:cNvPr id="7147" name="Google Shape;7147;ga1bf284e52_0_14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8" name="Google Shape;7148;ga1bf284e52_0_14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0" name="Shape 7740"/>
        <p:cNvGrpSpPr/>
        <p:nvPr/>
      </p:nvGrpSpPr>
      <p:grpSpPr>
        <a:xfrm>
          <a:off x="0" y="0"/>
          <a:ext cx="0" cy="0"/>
          <a:chOff x="0" y="0"/>
          <a:chExt cx="0" cy="0"/>
        </a:xfrm>
      </p:grpSpPr>
      <p:sp>
        <p:nvSpPr>
          <p:cNvPr id="7741" name="Google Shape;7741;ga1bf284e52_0_15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2" name="Google Shape;7742;ga1bf284e52_0_15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1" name="Shape 8061"/>
        <p:cNvGrpSpPr/>
        <p:nvPr/>
      </p:nvGrpSpPr>
      <p:grpSpPr>
        <a:xfrm>
          <a:off x="0" y="0"/>
          <a:ext cx="0" cy="0"/>
          <a:chOff x="0" y="0"/>
          <a:chExt cx="0" cy="0"/>
        </a:xfrm>
      </p:grpSpPr>
      <p:sp>
        <p:nvSpPr>
          <p:cNvPr id="8062" name="Google Shape;8062;ga1bf284e52_0_15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3" name="Google Shape;8063;ga1bf284e52_0_15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9" name="Shape 8369"/>
        <p:cNvGrpSpPr/>
        <p:nvPr/>
      </p:nvGrpSpPr>
      <p:grpSpPr>
        <a:xfrm>
          <a:off x="0" y="0"/>
          <a:ext cx="0" cy="0"/>
          <a:chOff x="0" y="0"/>
          <a:chExt cx="0" cy="0"/>
        </a:xfrm>
      </p:grpSpPr>
      <p:sp>
        <p:nvSpPr>
          <p:cNvPr id="8370" name="Google Shape;8370;ga1bf284e52_0_15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1" name="Google Shape;8371;ga1bf284e52_0_15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baafe93d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baafe93d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71311d6c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371311d6c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baafe93df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baafe93df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baafe93d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baafe93d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2" name="Shape 14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6"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chemeClr val="dk2"/>
              </a:buClr>
              <a:buSzPts val="900"/>
              <a:buAutoNum type="arabicPeriod"/>
              <a:defRPr>
                <a:solidFill>
                  <a:schemeClr val="dk2"/>
                </a:solidFill>
              </a:defRPr>
            </a:lvl1pPr>
            <a:lvl2pPr indent="-304800" lvl="1" marL="914400" rtl="0">
              <a:spcBef>
                <a:spcPts val="1600"/>
              </a:spcBef>
              <a:spcAft>
                <a:spcPts val="0"/>
              </a:spcAft>
              <a:buClr>
                <a:schemeClr val="dk2"/>
              </a:buClr>
              <a:buSzPts val="1200"/>
              <a:buFont typeface="Nunito Light"/>
              <a:buAutoNum type="alphaLcPeriod"/>
              <a:defRPr>
                <a:solidFill>
                  <a:schemeClr val="dk2"/>
                </a:solidFill>
              </a:defRPr>
            </a:lvl2pPr>
            <a:lvl3pPr indent="-304800" lvl="2" marL="1371600" rtl="0">
              <a:spcBef>
                <a:spcPts val="1600"/>
              </a:spcBef>
              <a:spcAft>
                <a:spcPts val="0"/>
              </a:spcAft>
              <a:buClr>
                <a:schemeClr val="dk2"/>
              </a:buClr>
              <a:buSzPts val="1200"/>
              <a:buFont typeface="Nunito Light"/>
              <a:buAutoNum type="romanLcPeriod"/>
              <a:defRPr>
                <a:solidFill>
                  <a:schemeClr val="dk2"/>
                </a:solidFill>
              </a:defRPr>
            </a:lvl3pPr>
            <a:lvl4pPr indent="-304800" lvl="3" marL="1828800" rtl="0">
              <a:spcBef>
                <a:spcPts val="1600"/>
              </a:spcBef>
              <a:spcAft>
                <a:spcPts val="0"/>
              </a:spcAft>
              <a:buClr>
                <a:schemeClr val="dk2"/>
              </a:buClr>
              <a:buSzPts val="1200"/>
              <a:buFont typeface="Nunito Light"/>
              <a:buAutoNum type="arabicPeriod"/>
              <a:defRPr>
                <a:solidFill>
                  <a:schemeClr val="dk2"/>
                </a:solidFill>
              </a:defRPr>
            </a:lvl4pPr>
            <a:lvl5pPr indent="-304800" lvl="4" marL="2286000" rtl="0">
              <a:spcBef>
                <a:spcPts val="1600"/>
              </a:spcBef>
              <a:spcAft>
                <a:spcPts val="0"/>
              </a:spcAft>
              <a:buClr>
                <a:schemeClr val="dk2"/>
              </a:buClr>
              <a:buSzPts val="1200"/>
              <a:buFont typeface="Nunito Light"/>
              <a:buAutoNum type="alphaLcPeriod"/>
              <a:defRPr>
                <a:solidFill>
                  <a:schemeClr val="dk2"/>
                </a:solidFill>
              </a:defRPr>
            </a:lvl5pPr>
            <a:lvl6pPr indent="-304800" lvl="5" marL="2743200" rtl="0">
              <a:spcBef>
                <a:spcPts val="1600"/>
              </a:spcBef>
              <a:spcAft>
                <a:spcPts val="0"/>
              </a:spcAft>
              <a:buClr>
                <a:schemeClr val="dk2"/>
              </a:buClr>
              <a:buSzPts val="1200"/>
              <a:buFont typeface="Nunito Light"/>
              <a:buAutoNum type="romanLcPeriod"/>
              <a:defRPr>
                <a:solidFill>
                  <a:schemeClr val="dk2"/>
                </a:solidFill>
              </a:defRPr>
            </a:lvl6pPr>
            <a:lvl7pPr indent="-304800" lvl="6" marL="3200400" rtl="0">
              <a:spcBef>
                <a:spcPts val="1600"/>
              </a:spcBef>
              <a:spcAft>
                <a:spcPts val="0"/>
              </a:spcAft>
              <a:buClr>
                <a:schemeClr val="dk2"/>
              </a:buClr>
              <a:buSzPts val="1200"/>
              <a:buFont typeface="Nunito Light"/>
              <a:buAutoNum type="arabicPeriod"/>
              <a:defRPr>
                <a:solidFill>
                  <a:schemeClr val="dk2"/>
                </a:solidFill>
              </a:defRPr>
            </a:lvl7pPr>
            <a:lvl8pPr indent="-304800" lvl="7" marL="3657600" rtl="0">
              <a:spcBef>
                <a:spcPts val="1600"/>
              </a:spcBef>
              <a:spcAft>
                <a:spcPts val="0"/>
              </a:spcAft>
              <a:buClr>
                <a:schemeClr val="dk2"/>
              </a:buClr>
              <a:buSzPts val="1200"/>
              <a:buFont typeface="Nunito Light"/>
              <a:buAutoNum type="alphaLcPeriod"/>
              <a:defRPr>
                <a:solidFill>
                  <a:schemeClr val="dk2"/>
                </a:solidFill>
              </a:defRPr>
            </a:lvl8pPr>
            <a:lvl9pPr indent="-304800" lvl="8" marL="4114800" rtl="0">
              <a:spcBef>
                <a:spcPts val="1600"/>
              </a:spcBef>
              <a:spcAft>
                <a:spcPts val="1600"/>
              </a:spcAft>
              <a:buClr>
                <a:schemeClr val="dk2"/>
              </a:buClr>
              <a:buSzPts val="1200"/>
              <a:buFont typeface="Nunito Light"/>
              <a:buAutoNum type="romanLcPeriod"/>
              <a:defRPr>
                <a:solidFill>
                  <a:schemeClr val="dk2"/>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lt2"/>
                </a:solidFill>
              </a:defRPr>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chemeClr val="hlink"/>
              </a:buClr>
              <a:buSzPts val="1800"/>
              <a:buNone/>
              <a:defRPr sz="1800">
                <a:solidFill>
                  <a:schemeClr val="hlink"/>
                </a:solidFill>
              </a:defRPr>
            </a:lvl2pPr>
            <a:lvl3pPr lvl="2" rtl="0" algn="ctr">
              <a:spcBef>
                <a:spcPts val="0"/>
              </a:spcBef>
              <a:spcAft>
                <a:spcPts val="0"/>
              </a:spcAft>
              <a:buClr>
                <a:schemeClr val="hlink"/>
              </a:buClr>
              <a:buSzPts val="1800"/>
              <a:buNone/>
              <a:defRPr sz="1800">
                <a:solidFill>
                  <a:schemeClr val="hlink"/>
                </a:solidFill>
              </a:defRPr>
            </a:lvl3pPr>
            <a:lvl4pPr lvl="3" rtl="0" algn="ctr">
              <a:spcBef>
                <a:spcPts val="0"/>
              </a:spcBef>
              <a:spcAft>
                <a:spcPts val="0"/>
              </a:spcAft>
              <a:buClr>
                <a:schemeClr val="hlink"/>
              </a:buClr>
              <a:buSzPts val="1800"/>
              <a:buNone/>
              <a:defRPr sz="1800">
                <a:solidFill>
                  <a:schemeClr val="hlink"/>
                </a:solidFill>
              </a:defRPr>
            </a:lvl4pPr>
            <a:lvl5pPr lvl="4" rtl="0" algn="ctr">
              <a:spcBef>
                <a:spcPts val="0"/>
              </a:spcBef>
              <a:spcAft>
                <a:spcPts val="0"/>
              </a:spcAft>
              <a:buClr>
                <a:schemeClr val="hlink"/>
              </a:buClr>
              <a:buSzPts val="1800"/>
              <a:buNone/>
              <a:defRPr sz="1800">
                <a:solidFill>
                  <a:schemeClr val="hlink"/>
                </a:solidFill>
              </a:defRPr>
            </a:lvl5pPr>
            <a:lvl6pPr lvl="5" rtl="0" algn="ctr">
              <a:spcBef>
                <a:spcPts val="0"/>
              </a:spcBef>
              <a:spcAft>
                <a:spcPts val="0"/>
              </a:spcAft>
              <a:buClr>
                <a:schemeClr val="hlink"/>
              </a:buClr>
              <a:buSzPts val="1800"/>
              <a:buNone/>
              <a:defRPr sz="1800">
                <a:solidFill>
                  <a:schemeClr val="hlink"/>
                </a:solidFill>
              </a:defRPr>
            </a:lvl6pPr>
            <a:lvl7pPr lvl="6" rtl="0" algn="ctr">
              <a:spcBef>
                <a:spcPts val="0"/>
              </a:spcBef>
              <a:spcAft>
                <a:spcPts val="0"/>
              </a:spcAft>
              <a:buClr>
                <a:schemeClr val="hlink"/>
              </a:buClr>
              <a:buSzPts val="1800"/>
              <a:buNone/>
              <a:defRPr sz="1800">
                <a:solidFill>
                  <a:schemeClr val="hlink"/>
                </a:solidFill>
              </a:defRPr>
            </a:lvl7pPr>
            <a:lvl8pPr lvl="7" rtl="0" algn="ctr">
              <a:spcBef>
                <a:spcPts val="0"/>
              </a:spcBef>
              <a:spcAft>
                <a:spcPts val="0"/>
              </a:spcAft>
              <a:buClr>
                <a:schemeClr val="hlink"/>
              </a:buClr>
              <a:buSzPts val="1800"/>
              <a:buNone/>
              <a:defRPr sz="1800">
                <a:solidFill>
                  <a:schemeClr val="hlink"/>
                </a:solidFill>
              </a:defRPr>
            </a:lvl8pPr>
            <a:lvl9pPr lvl="8" rtl="0" algn="ctr">
              <a:spcBef>
                <a:spcPts val="0"/>
              </a:spcBef>
              <a:spcAft>
                <a:spcPts val="0"/>
              </a:spcAft>
              <a:buClr>
                <a:schemeClr val="hlink"/>
              </a:buClr>
              <a:buSzPts val="1800"/>
              <a:buNone/>
              <a:defRPr sz="1800">
                <a:solidFill>
                  <a:schemeClr val="hlink"/>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4.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39" name="Shape 139"/>
        <p:cNvGrpSpPr/>
        <p:nvPr/>
      </p:nvGrpSpPr>
      <p:grpSpPr>
        <a:xfrm>
          <a:off x="0" y="0"/>
          <a:ext cx="0" cy="0"/>
          <a:chOff x="0" y="0"/>
          <a:chExt cx="0" cy="0"/>
        </a:xfrm>
      </p:grpSpPr>
      <p:sp>
        <p:nvSpPr>
          <p:cNvPr id="140" name="Google Shape;140;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1" name="Google Shape;141;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3" name="Shape 143"/>
        <p:cNvGrpSpPr/>
        <p:nvPr/>
      </p:nvGrpSpPr>
      <p:grpSpPr>
        <a:xfrm>
          <a:off x="0" y="0"/>
          <a:ext cx="0" cy="0"/>
          <a:chOff x="0" y="0"/>
          <a:chExt cx="0" cy="0"/>
        </a:xfrm>
      </p:grpSpPr>
      <p:sp>
        <p:nvSpPr>
          <p:cNvPr id="144" name="Google Shape;144;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5" name="Google Shape;145;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slide" Target="/ppt/slid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jTeFAVjRiL16A4Qm5B3PUlYiRcdSa1nhVXyKEVszHbQ/copy"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slide" Target="/ppt/slid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24.jpg"/><Relationship Id="rId5" Type="http://schemas.openxmlformats.org/officeDocument/2006/relationships/image" Target="../media/image28.jpg"/><Relationship Id="rId6" Type="http://schemas.openxmlformats.org/officeDocument/2006/relationships/image" Target="../media/image3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slide" Target="/ppt/slid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8.jp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slide" Target="/ppt/slid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slide" Target="/ppt/slid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42.png"/><Relationship Id="rId5"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hyperlink" Target="http://bit.ly/2PfT4lq" TargetMode="External"/><Relationship Id="rId4" Type="http://schemas.openxmlformats.org/officeDocument/2006/relationships/slide" Target="/ppt/slides/slide2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hyperlink" Target="https://fonts.google.com/specimen/Exo+2" TargetMode="External"/><Relationship Id="rId4" Type="http://schemas.openxmlformats.org/officeDocument/2006/relationships/hyperlink" Target="https://fonts.google.com/specimen/Roboto+Condens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34.gif"/><Relationship Id="rId9" Type="http://schemas.openxmlformats.org/officeDocument/2006/relationships/image" Target="../media/image35.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36.gif"/><Relationship Id="rId10" Type="http://schemas.openxmlformats.org/officeDocument/2006/relationships/image" Target="../media/image33.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4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hyperlink" Target="https://bit.ly/2ZjL1p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hyperlink" Target="https://chrome.google.com/webstore/detail/flaticon-for-gsuit-gslide/haekgjfnhhdkgfgmldhfokhmfkgmcib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 Id="rId3" Type="http://schemas.openxmlformats.org/officeDocument/2006/relationships/hyperlink" Target="http://bit.ly/2PfT4lq"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7.xm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slide" Target="/ppt/slides/slide27.xml"/><Relationship Id="rId8" Type="http://schemas.openxmlformats.org/officeDocument/2006/relationships/slide" Target="/ppt/slides/slide27.xml"/><Relationship Id="rId11" Type="http://schemas.openxmlformats.org/officeDocument/2006/relationships/slide" Target="/ppt/slides/slide31.xml"/><Relationship Id="rId10" Type="http://schemas.openxmlformats.org/officeDocument/2006/relationships/slide" Target="/ppt/slides/slide7.xml"/><Relationship Id="rId13" Type="http://schemas.openxmlformats.org/officeDocument/2006/relationships/slide" Target="/ppt/slides/slide32.xml"/><Relationship Id="rId12" Type="http://schemas.openxmlformats.org/officeDocument/2006/relationships/slide" Target="/ppt/slides/slide31.xml"/><Relationship Id="rId15" Type="http://schemas.openxmlformats.org/officeDocument/2006/relationships/slide" Target="/ppt/slides/slide33.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6" Type="http://schemas.openxmlformats.org/officeDocument/2006/relationships/slide" Target="/ppt/slides/slide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slide" Target="/ppt/slides/slide16.xml"/><Relationship Id="rId4" Type="http://schemas.openxmlformats.org/officeDocument/2006/relationships/slide" Target="/ppt/slides/slide11.xml"/><Relationship Id="rId5" Type="http://schemas.openxmlformats.org/officeDocument/2006/relationships/slide" Target="/ppt/slides/slide20.xml"/><Relationship Id="rId6" Type="http://schemas.openxmlformats.org/officeDocument/2006/relationships/slide" Target="/ppt/slides/slide2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3"/>
          <p:cNvSpPr txBox="1"/>
          <p:nvPr>
            <p:ph type="ctrTitle"/>
          </p:nvPr>
        </p:nvSpPr>
        <p:spPr>
          <a:xfrm flipH="1">
            <a:off x="1147575" y="3085150"/>
            <a:ext cx="28701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King Harald</a:t>
            </a:r>
            <a:endParaRPr/>
          </a:p>
        </p:txBody>
      </p:sp>
      <p:cxnSp>
        <p:nvCxnSpPr>
          <p:cNvPr id="152" name="Google Shape;152;p33"/>
          <p:cNvCxnSpPr/>
          <p:nvPr/>
        </p:nvCxnSpPr>
        <p:spPr>
          <a:xfrm>
            <a:off x="0" y="4028275"/>
            <a:ext cx="1561500" cy="0"/>
          </a:xfrm>
          <a:prstGeom prst="straightConnector1">
            <a:avLst/>
          </a:prstGeom>
          <a:noFill/>
          <a:ln cap="flat" cmpd="sng" w="9525">
            <a:solidFill>
              <a:schemeClr val="dk2"/>
            </a:solidFill>
            <a:prstDash val="solid"/>
            <a:round/>
            <a:headEnd len="med" w="med" type="none"/>
            <a:tailEnd len="med" w="med" type="none"/>
          </a:ln>
        </p:spPr>
      </p:cxnSp>
      <p:pic>
        <p:nvPicPr>
          <p:cNvPr id="153" name="Google Shape;153;p33"/>
          <p:cNvPicPr preferRelativeResize="0"/>
          <p:nvPr/>
        </p:nvPicPr>
        <p:blipFill>
          <a:blip r:embed="rId3">
            <a:alphaModFix/>
          </a:blip>
          <a:stretch>
            <a:fillRect/>
          </a:stretch>
        </p:blipFill>
        <p:spPr>
          <a:xfrm>
            <a:off x="1192425" y="304750"/>
            <a:ext cx="2780400" cy="27804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2nd ANNOUNCEMENT</a:t>
            </a:r>
            <a:endParaRPr/>
          </a:p>
        </p:txBody>
      </p:sp>
      <p:sp>
        <p:nvSpPr>
          <p:cNvPr id="257" name="Google Shape;257;p42"/>
          <p:cNvSpPr/>
          <p:nvPr/>
        </p:nvSpPr>
        <p:spPr>
          <a:xfrm>
            <a:off x="1660512" y="3673575"/>
            <a:ext cx="1486200" cy="9462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2"/>
          <p:cNvSpPr txBox="1"/>
          <p:nvPr/>
        </p:nvSpPr>
        <p:spPr>
          <a:xfrm>
            <a:off x="1710015"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259" name="Google Shape;259;p42"/>
          <p:cNvSpPr txBox="1"/>
          <p:nvPr/>
        </p:nvSpPr>
        <p:spPr>
          <a:xfrm>
            <a:off x="1844449" y="3871750"/>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It’s the biggest planet in the Solar System</a:t>
            </a:r>
            <a:endParaRPr sz="1200">
              <a:solidFill>
                <a:schemeClr val="lt1"/>
              </a:solidFill>
              <a:latin typeface="Roboto Condensed Light"/>
              <a:ea typeface="Roboto Condensed Light"/>
              <a:cs typeface="Roboto Condensed Light"/>
              <a:sym typeface="Roboto Condensed Light"/>
            </a:endParaRPr>
          </a:p>
        </p:txBody>
      </p:sp>
      <p:sp>
        <p:nvSpPr>
          <p:cNvPr id="260" name="Google Shape;260;p42"/>
          <p:cNvSpPr/>
          <p:nvPr/>
        </p:nvSpPr>
        <p:spPr>
          <a:xfrm>
            <a:off x="6046450" y="3673575"/>
            <a:ext cx="1486200" cy="9462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2"/>
          <p:cNvSpPr txBox="1"/>
          <p:nvPr/>
        </p:nvSpPr>
        <p:spPr>
          <a:xfrm>
            <a:off x="6087111"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SATURN</a:t>
            </a:r>
            <a:endParaRPr b="1">
              <a:solidFill>
                <a:schemeClr val="lt1"/>
              </a:solidFill>
              <a:latin typeface="Exo 2"/>
              <a:ea typeface="Exo 2"/>
              <a:cs typeface="Exo 2"/>
              <a:sym typeface="Exo 2"/>
            </a:endParaRPr>
          </a:p>
        </p:txBody>
      </p:sp>
      <p:sp>
        <p:nvSpPr>
          <p:cNvPr id="262" name="Google Shape;262;p42"/>
          <p:cNvSpPr txBox="1"/>
          <p:nvPr/>
        </p:nvSpPr>
        <p:spPr>
          <a:xfrm>
            <a:off x="6221512" y="3871750"/>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chemeClr val="lt1"/>
                </a:solidFill>
                <a:latin typeface="Roboto Condensed Light"/>
                <a:ea typeface="Roboto Condensed Light"/>
                <a:cs typeface="Roboto Condensed Light"/>
                <a:sym typeface="Roboto Condensed Light"/>
              </a:rPr>
              <a:t>Saturn is a gas giant and has several rings</a:t>
            </a:r>
            <a:endParaRPr sz="1200">
              <a:solidFill>
                <a:schemeClr val="lt1"/>
              </a:solidFill>
              <a:latin typeface="Roboto Condensed Light"/>
              <a:ea typeface="Roboto Condensed Light"/>
              <a:cs typeface="Roboto Condensed Light"/>
              <a:sym typeface="Roboto Condensed Light"/>
            </a:endParaRPr>
          </a:p>
        </p:txBody>
      </p:sp>
      <p:cxnSp>
        <p:nvCxnSpPr>
          <p:cNvPr id="263" name="Google Shape;263;p42"/>
          <p:cNvCxnSpPr/>
          <p:nvPr/>
        </p:nvCxnSpPr>
        <p:spPr>
          <a:xfrm flipH="1" rot="-5400000">
            <a:off x="4396930" y="2314525"/>
            <a:ext cx="360900" cy="6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64" name="Google Shape;264;p42"/>
          <p:cNvSpPr/>
          <p:nvPr/>
        </p:nvSpPr>
        <p:spPr>
          <a:xfrm>
            <a:off x="3079550" y="2572350"/>
            <a:ext cx="3055500" cy="8337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2"/>
          <p:cNvSpPr/>
          <p:nvPr/>
        </p:nvSpPr>
        <p:spPr>
          <a:xfrm>
            <a:off x="3834350" y="1111125"/>
            <a:ext cx="1486200" cy="9462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42"/>
          <p:cNvCxnSpPr/>
          <p:nvPr/>
        </p:nvCxnSpPr>
        <p:spPr>
          <a:xfrm rot="5400000">
            <a:off x="2408400" y="3002475"/>
            <a:ext cx="611100" cy="584700"/>
          </a:xfrm>
          <a:prstGeom prst="bentConnector3">
            <a:avLst>
              <a:gd fmla="val -691" name="adj1"/>
            </a:avLst>
          </a:prstGeom>
          <a:noFill/>
          <a:ln cap="flat" cmpd="sng" w="9525">
            <a:solidFill>
              <a:schemeClr val="dk2"/>
            </a:solidFill>
            <a:prstDash val="solid"/>
            <a:round/>
            <a:headEnd len="med" w="med" type="none"/>
            <a:tailEnd len="med" w="med" type="none"/>
          </a:ln>
        </p:spPr>
      </p:cxnSp>
      <p:cxnSp>
        <p:nvCxnSpPr>
          <p:cNvPr id="267" name="Google Shape;267;p42"/>
          <p:cNvCxnSpPr/>
          <p:nvPr/>
        </p:nvCxnSpPr>
        <p:spPr>
          <a:xfrm>
            <a:off x="6211750" y="3040275"/>
            <a:ext cx="577800" cy="560100"/>
          </a:xfrm>
          <a:prstGeom prst="bentConnector3">
            <a:avLst>
              <a:gd fmla="val 99749" name="adj1"/>
            </a:avLst>
          </a:prstGeom>
          <a:noFill/>
          <a:ln cap="flat" cmpd="sng" w="9525">
            <a:solidFill>
              <a:schemeClr val="dk2"/>
            </a:solidFill>
            <a:prstDash val="solid"/>
            <a:round/>
            <a:headEnd len="med" w="med" type="none"/>
            <a:tailEnd len="med" w="med" type="none"/>
          </a:ln>
        </p:spPr>
      </p:cxnSp>
      <p:sp>
        <p:nvSpPr>
          <p:cNvPr id="268" name="Google Shape;268;p42"/>
          <p:cNvSpPr txBox="1"/>
          <p:nvPr/>
        </p:nvSpPr>
        <p:spPr>
          <a:xfrm>
            <a:off x="3856617" y="2581716"/>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hlink"/>
                </a:solidFill>
                <a:latin typeface="Exo 2"/>
                <a:ea typeface="Exo 2"/>
                <a:cs typeface="Exo 2"/>
                <a:sym typeface="Exo 2"/>
              </a:rPr>
              <a:t>NEPTUNE</a:t>
            </a:r>
            <a:endParaRPr b="1">
              <a:solidFill>
                <a:schemeClr val="hlink"/>
              </a:solidFill>
              <a:latin typeface="Exo 2"/>
              <a:ea typeface="Exo 2"/>
              <a:cs typeface="Exo 2"/>
              <a:sym typeface="Exo 2"/>
            </a:endParaRPr>
          </a:p>
        </p:txBody>
      </p:sp>
      <p:sp>
        <p:nvSpPr>
          <p:cNvPr id="269" name="Google Shape;269;p42"/>
          <p:cNvSpPr txBox="1"/>
          <p:nvPr/>
        </p:nvSpPr>
        <p:spPr>
          <a:xfrm>
            <a:off x="3188396" y="2812313"/>
            <a:ext cx="2767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Neptune is the farthest planet from the Sun and the fourth-largest in the Solar System</a:t>
            </a:r>
            <a:endParaRPr sz="1200">
              <a:solidFill>
                <a:schemeClr val="hlink"/>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200">
              <a:solidFill>
                <a:schemeClr val="hlink"/>
              </a:solidFill>
              <a:latin typeface="Roboto Condensed Light"/>
              <a:ea typeface="Roboto Condensed Light"/>
              <a:cs typeface="Roboto Condensed Light"/>
              <a:sym typeface="Roboto Condensed Light"/>
            </a:endParaRPr>
          </a:p>
        </p:txBody>
      </p:sp>
      <p:sp>
        <p:nvSpPr>
          <p:cNvPr id="270" name="Google Shape;270;p42"/>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MARS</a:t>
            </a:r>
            <a:endParaRPr b="1">
              <a:solidFill>
                <a:schemeClr val="lt1"/>
              </a:solidFill>
              <a:latin typeface="Exo 2"/>
              <a:ea typeface="Exo 2"/>
              <a:cs typeface="Exo 2"/>
              <a:sym typeface="Exo 2"/>
            </a:endParaRPr>
          </a:p>
        </p:txBody>
      </p:sp>
      <p:sp>
        <p:nvSpPr>
          <p:cNvPr id="271" name="Google Shape;271;p42"/>
          <p:cNvSpPr txBox="1"/>
          <p:nvPr/>
        </p:nvSpPr>
        <p:spPr>
          <a:xfrm>
            <a:off x="4009300" y="1309300"/>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chemeClr val="lt1"/>
                </a:solidFill>
                <a:latin typeface="Roboto Condensed Light"/>
                <a:ea typeface="Roboto Condensed Light"/>
                <a:cs typeface="Roboto Condensed Light"/>
                <a:sym typeface="Roboto Condensed Light"/>
              </a:rPr>
              <a:t>Despite being red, Mars is a cold place</a:t>
            </a:r>
            <a:endParaRPr sz="12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DEPTH</a:t>
            </a:r>
            <a:endParaRPr/>
          </a:p>
        </p:txBody>
      </p:sp>
      <p:sp>
        <p:nvSpPr>
          <p:cNvPr id="277" name="Google Shape;277;p43"/>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here a subtitle if you need it</a:t>
            </a:r>
            <a:endParaRPr/>
          </a:p>
        </p:txBody>
      </p:sp>
      <p:sp>
        <p:nvSpPr>
          <p:cNvPr id="278" name="Google Shape;278;p43"/>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79" name="Google Shape;279;p43"/>
          <p:cNvCxnSpPr/>
          <p:nvPr/>
        </p:nvCxnSpPr>
        <p:spPr>
          <a:xfrm>
            <a:off x="7578325" y="4028400"/>
            <a:ext cx="1565700" cy="0"/>
          </a:xfrm>
          <a:prstGeom prst="straightConnector1">
            <a:avLst/>
          </a:prstGeom>
          <a:noFill/>
          <a:ln cap="flat" cmpd="sng" w="9525">
            <a:solidFill>
              <a:schemeClr val="dk2"/>
            </a:solidFill>
            <a:prstDash val="solid"/>
            <a:round/>
            <a:headEnd len="med" w="med" type="none"/>
            <a:tailEnd len="med" w="med" type="none"/>
          </a:ln>
        </p:spPr>
      </p:cxnSp>
      <p:grpSp>
        <p:nvGrpSpPr>
          <p:cNvPr id="280" name="Google Shape;280;p43"/>
          <p:cNvGrpSpPr/>
          <p:nvPr/>
        </p:nvGrpSpPr>
        <p:grpSpPr>
          <a:xfrm>
            <a:off x="8089940" y="561326"/>
            <a:ext cx="423413" cy="421569"/>
            <a:chOff x="7703675" y="2541175"/>
            <a:chExt cx="499425" cy="497250"/>
          </a:xfrm>
        </p:grpSpPr>
        <p:sp>
          <p:nvSpPr>
            <p:cNvPr id="281" name="Google Shape;281;p43"/>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3"/>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3"/>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43">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1000"/>
                                        <p:tgtEl>
                                          <p:spTgt spid="27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7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92" name="Google Shape;292;p44"/>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System—it’s only a bit larger than the Moon</a:t>
            </a:r>
            <a:endParaRPr/>
          </a:p>
        </p:txBody>
      </p:sp>
      <p:sp>
        <p:nvSpPr>
          <p:cNvPr id="293" name="Google Shape;293;p44"/>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MERCURY</a:t>
            </a:r>
            <a:endParaRPr/>
          </a:p>
        </p:txBody>
      </p:sp>
      <p:cxnSp>
        <p:nvCxnSpPr>
          <p:cNvPr id="294" name="Google Shape;294;p44"/>
          <p:cNvCxnSpPr/>
          <p:nvPr/>
        </p:nvCxnSpPr>
        <p:spPr>
          <a:xfrm>
            <a:off x="3957600" y="3045275"/>
            <a:ext cx="1368000" cy="0"/>
          </a:xfrm>
          <a:prstGeom prst="straightConnector1">
            <a:avLst/>
          </a:prstGeom>
          <a:noFill/>
          <a:ln cap="flat" cmpd="sng" w="9525">
            <a:solidFill>
              <a:schemeClr val="dk2"/>
            </a:solidFill>
            <a:prstDash val="solid"/>
            <a:round/>
            <a:headEnd len="med" w="med" type="none"/>
            <a:tailEnd len="med" w="med" type="none"/>
          </a:ln>
        </p:spPr>
      </p:cxnSp>
      <p:pic>
        <p:nvPicPr>
          <p:cNvPr id="295" name="Google Shape;295;p44"/>
          <p:cNvPicPr preferRelativeResize="0"/>
          <p:nvPr/>
        </p:nvPicPr>
        <p:blipFill rotWithShape="1">
          <a:blip r:embed="rId3">
            <a:alphaModFix/>
          </a:blip>
          <a:srcRect b="18949" l="0" r="0" t="0"/>
          <a:stretch/>
        </p:blipFill>
        <p:spPr>
          <a:xfrm>
            <a:off x="4527100" y="1386700"/>
            <a:ext cx="3182100" cy="3224100"/>
          </a:xfrm>
          <a:prstGeom prst="snip2DiagRect">
            <a:avLst>
              <a:gd fmla="val 0" name="adj1"/>
              <a:gd fmla="val 16667" name="adj2"/>
            </a:avLst>
          </a:prstGeom>
          <a:noFill/>
          <a:ln>
            <a:noFill/>
          </a:ln>
        </p:spPr>
      </p:pic>
      <p:pic>
        <p:nvPicPr>
          <p:cNvPr id="296" name="Google Shape;296;p44"/>
          <p:cNvPicPr preferRelativeResize="0"/>
          <p:nvPr/>
        </p:nvPicPr>
        <p:blipFill rotWithShape="1">
          <a:blip r:embed="rId4">
            <a:alphaModFix amt="58999"/>
          </a:blip>
          <a:srcRect b="18949" l="0" r="0" t="0"/>
          <a:stretch/>
        </p:blipFill>
        <p:spPr>
          <a:xfrm>
            <a:off x="4527100" y="1386700"/>
            <a:ext cx="3182100" cy="3224100"/>
          </a:xfrm>
          <a:prstGeom prst="snip2DiagRect">
            <a:avLst>
              <a:gd fmla="val 0" name="adj1"/>
              <a:gd fmla="val 16667" name="adj2"/>
            </a:avLst>
          </a:prstGeom>
          <a:noFill/>
          <a:ln>
            <a:noFill/>
          </a:ln>
        </p:spPr>
      </p:pic>
      <p:pic>
        <p:nvPicPr>
          <p:cNvPr id="297" name="Google Shape;297;p44"/>
          <p:cNvPicPr preferRelativeResize="0"/>
          <p:nvPr/>
        </p:nvPicPr>
        <p:blipFill rotWithShape="1">
          <a:blip r:embed="rId5">
            <a:alphaModFix amt="50000"/>
          </a:blip>
          <a:srcRect b="18949" l="0" r="0"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303" name="Google Shape;303;p45"/>
          <p:cNvSpPr txBox="1"/>
          <p:nvPr/>
        </p:nvSpPr>
        <p:spPr>
          <a:xfrm>
            <a:off x="5403775" y="2130875"/>
            <a:ext cx="2799300" cy="14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a:t>
            </a:r>
            <a:endParaRPr>
              <a:solidFill>
                <a:schemeClr val="dk1"/>
              </a:solidFill>
              <a:latin typeface="Roboto Condensed Light"/>
              <a:ea typeface="Roboto Condensed Light"/>
              <a:cs typeface="Roboto Condensed Light"/>
              <a:sym typeface="Roboto Condensed Light"/>
            </a:endParaRPr>
          </a:p>
        </p:txBody>
      </p:sp>
      <p:sp>
        <p:nvSpPr>
          <p:cNvPr id="304" name="Google Shape;304;p45"/>
          <p:cNvSpPr txBox="1"/>
          <p:nvPr/>
        </p:nvSpPr>
        <p:spPr>
          <a:xfrm>
            <a:off x="5439359" y="1493594"/>
            <a:ext cx="19200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hlink"/>
                </a:solidFill>
                <a:latin typeface="Exo 2"/>
                <a:ea typeface="Exo 2"/>
                <a:cs typeface="Exo 2"/>
                <a:sym typeface="Exo 2"/>
              </a:rPr>
              <a:t>VENUS</a:t>
            </a:r>
            <a:endParaRPr b="1" sz="2000">
              <a:solidFill>
                <a:schemeClr val="hlink"/>
              </a:solidFill>
              <a:latin typeface="Exo 2"/>
              <a:ea typeface="Exo 2"/>
              <a:cs typeface="Exo 2"/>
              <a:sym typeface="Exo 2"/>
            </a:endParaRPr>
          </a:p>
        </p:txBody>
      </p:sp>
      <p:cxnSp>
        <p:nvCxnSpPr>
          <p:cNvPr id="305" name="Google Shape;305;p45"/>
          <p:cNvCxnSpPr/>
          <p:nvPr/>
        </p:nvCxnSpPr>
        <p:spPr>
          <a:xfrm>
            <a:off x="3712197" y="2130875"/>
            <a:ext cx="2093100" cy="0"/>
          </a:xfrm>
          <a:prstGeom prst="straightConnector1">
            <a:avLst/>
          </a:prstGeom>
          <a:noFill/>
          <a:ln cap="flat" cmpd="sng" w="9525">
            <a:solidFill>
              <a:schemeClr val="hlink"/>
            </a:solidFill>
            <a:prstDash val="solid"/>
            <a:round/>
            <a:headEnd len="med" w="med" type="none"/>
            <a:tailEnd len="med" w="med" type="none"/>
          </a:ln>
        </p:spPr>
      </p:cxnSp>
      <p:cxnSp>
        <p:nvCxnSpPr>
          <p:cNvPr id="306" name="Google Shape;306;p45"/>
          <p:cNvCxnSpPr/>
          <p:nvPr/>
        </p:nvCxnSpPr>
        <p:spPr>
          <a:xfrm>
            <a:off x="3712197" y="2130875"/>
            <a:ext cx="2093100" cy="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45"/>
          <p:cNvSpPr/>
          <p:nvPr/>
        </p:nvSpPr>
        <p:spPr>
          <a:xfrm>
            <a:off x="720000" y="1259450"/>
            <a:ext cx="4455600" cy="3002400"/>
          </a:xfrm>
          <a:prstGeom prst="snip2DiagRect">
            <a:avLst>
              <a:gd fmla="val 0" name="adj1"/>
              <a:gd fmla="val 16667" name="adj2"/>
            </a:avLst>
          </a:prstGeom>
          <a:solidFill>
            <a:srgbClr val="AAFFEE">
              <a:alpha val="2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5"/>
          <p:cNvSpPr txBox="1"/>
          <p:nvPr/>
        </p:nvSpPr>
        <p:spPr>
          <a:xfrm>
            <a:off x="1185825" y="4242031"/>
            <a:ext cx="28644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hlink"/>
                </a:solidFill>
                <a:latin typeface="Roboto Condensed Light"/>
                <a:ea typeface="Roboto Condensed Light"/>
                <a:cs typeface="Roboto Condensed Light"/>
                <a:sym typeface="Roboto Condensed Light"/>
              </a:rPr>
              <a:t>To</a:t>
            </a:r>
            <a:r>
              <a:rPr lang="en" sz="1000">
                <a:solidFill>
                  <a:schemeClr val="hlink"/>
                </a:solidFill>
                <a:latin typeface="Roboto Condensed Light"/>
                <a:ea typeface="Roboto Condensed Light"/>
                <a:cs typeface="Roboto Condensed Light"/>
                <a:sym typeface="Roboto Condensed Light"/>
              </a:rPr>
              <a:t> modify this graphs, click on it, follow the link, change the data and paste the new graph here</a:t>
            </a:r>
            <a:endParaRPr sz="1000">
              <a:solidFill>
                <a:schemeClr val="hlink"/>
              </a:solidFill>
              <a:latin typeface="Roboto Condensed Light"/>
              <a:ea typeface="Roboto Condensed Light"/>
              <a:cs typeface="Roboto Condensed Light"/>
              <a:sym typeface="Roboto Condensed Light"/>
            </a:endParaRPr>
          </a:p>
        </p:txBody>
      </p:sp>
      <p:sp>
        <p:nvSpPr>
          <p:cNvPr id="309" name="Google Shape;309;p45"/>
          <p:cNvSpPr txBox="1"/>
          <p:nvPr/>
        </p:nvSpPr>
        <p:spPr>
          <a:xfrm>
            <a:off x="1268633" y="1402306"/>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Roboto Condensed Light"/>
                <a:ea typeface="Roboto Condensed Light"/>
                <a:cs typeface="Roboto Condensed Light"/>
                <a:sym typeface="Roboto Condensed Light"/>
              </a:rPr>
              <a:t>MARS</a:t>
            </a:r>
            <a:endParaRPr sz="900">
              <a:solidFill>
                <a:schemeClr val="lt2"/>
              </a:solidFill>
              <a:latin typeface="Roboto Condensed Light"/>
              <a:ea typeface="Roboto Condensed Light"/>
              <a:cs typeface="Roboto Condensed Light"/>
              <a:sym typeface="Roboto Condensed Light"/>
            </a:endParaRPr>
          </a:p>
        </p:txBody>
      </p:sp>
      <p:sp>
        <p:nvSpPr>
          <p:cNvPr id="310" name="Google Shape;310;p45"/>
          <p:cNvSpPr txBox="1"/>
          <p:nvPr/>
        </p:nvSpPr>
        <p:spPr>
          <a:xfrm>
            <a:off x="2059450"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Roboto Condensed Light"/>
                <a:ea typeface="Roboto Condensed Light"/>
                <a:cs typeface="Roboto Condensed Light"/>
                <a:sym typeface="Roboto Condensed Light"/>
              </a:rPr>
              <a:t>MERCURY</a:t>
            </a:r>
            <a:endParaRPr sz="900">
              <a:solidFill>
                <a:schemeClr val="lt2"/>
              </a:solidFill>
              <a:latin typeface="Roboto Condensed Light"/>
              <a:ea typeface="Roboto Condensed Light"/>
              <a:cs typeface="Roboto Condensed Light"/>
              <a:sym typeface="Roboto Condensed Light"/>
            </a:endParaRPr>
          </a:p>
        </p:txBody>
      </p:sp>
      <p:sp>
        <p:nvSpPr>
          <p:cNvPr id="311" name="Google Shape;311;p45"/>
          <p:cNvSpPr txBox="1"/>
          <p:nvPr/>
        </p:nvSpPr>
        <p:spPr>
          <a:xfrm>
            <a:off x="3005888" y="1402331"/>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Roboto Condensed Light"/>
                <a:ea typeface="Roboto Condensed Light"/>
                <a:cs typeface="Roboto Condensed Light"/>
                <a:sym typeface="Roboto Condensed Light"/>
              </a:rPr>
              <a:t>VENUS</a:t>
            </a:r>
            <a:endParaRPr sz="900">
              <a:solidFill>
                <a:schemeClr val="lt2"/>
              </a:solidFill>
              <a:latin typeface="Roboto Condensed Light"/>
              <a:ea typeface="Roboto Condensed Light"/>
              <a:cs typeface="Roboto Condensed Light"/>
              <a:sym typeface="Roboto Condensed Light"/>
            </a:endParaRPr>
          </a:p>
        </p:txBody>
      </p:sp>
      <p:sp>
        <p:nvSpPr>
          <p:cNvPr id="312" name="Google Shape;312;p45"/>
          <p:cNvSpPr txBox="1"/>
          <p:nvPr/>
        </p:nvSpPr>
        <p:spPr>
          <a:xfrm>
            <a:off x="3845525"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Roboto Condensed Light"/>
                <a:ea typeface="Roboto Condensed Light"/>
                <a:cs typeface="Roboto Condensed Light"/>
                <a:sym typeface="Roboto Condensed Light"/>
              </a:rPr>
              <a:t>JUPITER</a:t>
            </a:r>
            <a:endParaRPr sz="900">
              <a:solidFill>
                <a:schemeClr val="lt2"/>
              </a:solidFill>
              <a:latin typeface="Roboto Condensed Light"/>
              <a:ea typeface="Roboto Condensed Light"/>
              <a:cs typeface="Roboto Condensed Light"/>
              <a:sym typeface="Roboto Condensed Light"/>
            </a:endParaRPr>
          </a:p>
        </p:txBody>
      </p:sp>
      <p:sp>
        <p:nvSpPr>
          <p:cNvPr id="313" name="Google Shape;313;p45"/>
          <p:cNvSpPr/>
          <p:nvPr/>
        </p:nvSpPr>
        <p:spPr>
          <a:xfrm>
            <a:off x="1120550" y="1460525"/>
            <a:ext cx="174300" cy="174300"/>
          </a:xfrm>
          <a:prstGeom prst="snip2DiagRect">
            <a:avLst>
              <a:gd fmla="val 0" name="adj1"/>
              <a:gd fmla="val 1666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5"/>
          <p:cNvSpPr/>
          <p:nvPr/>
        </p:nvSpPr>
        <p:spPr>
          <a:xfrm>
            <a:off x="1893271" y="1460526"/>
            <a:ext cx="174300" cy="1743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5"/>
          <p:cNvSpPr/>
          <p:nvPr/>
        </p:nvSpPr>
        <p:spPr>
          <a:xfrm>
            <a:off x="2830091" y="1460525"/>
            <a:ext cx="174300" cy="1743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5"/>
          <p:cNvSpPr/>
          <p:nvPr/>
        </p:nvSpPr>
        <p:spPr>
          <a:xfrm>
            <a:off x="3666628" y="1460526"/>
            <a:ext cx="174300" cy="174300"/>
          </a:xfrm>
          <a:prstGeom prst="snip2DiagRect">
            <a:avLst>
              <a:gd fmla="val 0" name="adj1"/>
              <a:gd fmla="val 16667" name="adj2"/>
            </a:avLst>
          </a:prstGeom>
          <a:solidFill>
            <a:srgbClr val="00C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45" title="Chart">
            <a:hlinkClick r:id="rId3"/>
          </p:cNvPr>
          <p:cNvPicPr preferRelativeResize="0"/>
          <p:nvPr/>
        </p:nvPicPr>
        <p:blipFill rotWithShape="1">
          <a:blip r:embed="rId4">
            <a:alphaModFix/>
          </a:blip>
          <a:srcRect b="7828" l="0" r="0" t="9676"/>
          <a:stretch/>
        </p:blipFill>
        <p:spPr>
          <a:xfrm>
            <a:off x="656925" y="1634825"/>
            <a:ext cx="4626599" cy="2482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p46"/>
          <p:cNvGrpSpPr/>
          <p:nvPr/>
        </p:nvGrpSpPr>
        <p:grpSpPr>
          <a:xfrm>
            <a:off x="3110698" y="1606925"/>
            <a:ext cx="6033300" cy="463800"/>
            <a:chOff x="3110698" y="1606925"/>
            <a:chExt cx="6033300" cy="463800"/>
          </a:xfrm>
        </p:grpSpPr>
        <p:cxnSp>
          <p:nvCxnSpPr>
            <p:cNvPr id="323" name="Google Shape;323;p46"/>
            <p:cNvCxnSpPr/>
            <p:nvPr/>
          </p:nvCxnSpPr>
          <p:spPr>
            <a:xfrm rot="10800000">
              <a:off x="3110698" y="1839575"/>
              <a:ext cx="6033300" cy="0"/>
            </a:xfrm>
            <a:prstGeom prst="straightConnector1">
              <a:avLst/>
            </a:prstGeom>
            <a:noFill/>
            <a:ln cap="flat" cmpd="sng" w="9525">
              <a:solidFill>
                <a:schemeClr val="dk2"/>
              </a:solidFill>
              <a:prstDash val="solid"/>
              <a:round/>
              <a:headEnd len="med" w="med" type="none"/>
              <a:tailEnd len="med" w="med" type="none"/>
            </a:ln>
          </p:spPr>
        </p:cxnSp>
        <p:sp>
          <p:nvSpPr>
            <p:cNvPr id="324" name="Google Shape;324;p46"/>
            <p:cNvSpPr/>
            <p:nvPr/>
          </p:nvSpPr>
          <p:spPr>
            <a:xfrm>
              <a:off x="3317622" y="1606925"/>
              <a:ext cx="2030400" cy="4638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46"/>
          <p:cNvGrpSpPr/>
          <p:nvPr/>
        </p:nvGrpSpPr>
        <p:grpSpPr>
          <a:xfrm>
            <a:off x="4280098" y="2633500"/>
            <a:ext cx="4863900" cy="463800"/>
            <a:chOff x="4280098" y="2633500"/>
            <a:chExt cx="4863900" cy="463800"/>
          </a:xfrm>
        </p:grpSpPr>
        <p:cxnSp>
          <p:nvCxnSpPr>
            <p:cNvPr id="326" name="Google Shape;326;p46"/>
            <p:cNvCxnSpPr/>
            <p:nvPr/>
          </p:nvCxnSpPr>
          <p:spPr>
            <a:xfrm rot="10800000">
              <a:off x="4280098" y="2865400"/>
              <a:ext cx="4863900" cy="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46"/>
            <p:cNvSpPr/>
            <p:nvPr/>
          </p:nvSpPr>
          <p:spPr>
            <a:xfrm>
              <a:off x="4491465" y="2633500"/>
              <a:ext cx="2030400" cy="4638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46"/>
          <p:cNvGrpSpPr/>
          <p:nvPr/>
        </p:nvGrpSpPr>
        <p:grpSpPr>
          <a:xfrm>
            <a:off x="5375998" y="3658967"/>
            <a:ext cx="3768000" cy="463800"/>
            <a:chOff x="5375998" y="3658967"/>
            <a:chExt cx="3768000" cy="463800"/>
          </a:xfrm>
        </p:grpSpPr>
        <p:cxnSp>
          <p:nvCxnSpPr>
            <p:cNvPr id="329" name="Google Shape;329;p46"/>
            <p:cNvCxnSpPr/>
            <p:nvPr/>
          </p:nvCxnSpPr>
          <p:spPr>
            <a:xfrm rot="10800000">
              <a:off x="5375998" y="3890867"/>
              <a:ext cx="3768000" cy="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46"/>
            <p:cNvSpPr/>
            <p:nvPr/>
          </p:nvSpPr>
          <p:spPr>
            <a:xfrm>
              <a:off x="5580342" y="3658967"/>
              <a:ext cx="2030400" cy="4638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sp>
        <p:nvSpPr>
          <p:cNvPr id="332" name="Google Shape;332;p46"/>
          <p:cNvSpPr txBox="1"/>
          <p:nvPr>
            <p:ph idx="2" type="title"/>
          </p:nvPr>
        </p:nvSpPr>
        <p:spPr>
          <a:xfrm>
            <a:off x="1086651" y="147512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500</a:t>
            </a:r>
            <a:endParaRPr/>
          </a:p>
        </p:txBody>
      </p:sp>
      <p:sp>
        <p:nvSpPr>
          <p:cNvPr id="333" name="Google Shape;333;p46"/>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new clients last semester</a:t>
            </a:r>
            <a:endParaRPr/>
          </a:p>
        </p:txBody>
      </p:sp>
      <p:sp>
        <p:nvSpPr>
          <p:cNvPr id="334" name="Google Shape;334;p46"/>
          <p:cNvSpPr txBox="1"/>
          <p:nvPr>
            <p:ph idx="3" type="title"/>
          </p:nvPr>
        </p:nvSpPr>
        <p:spPr>
          <a:xfrm>
            <a:off x="2298451" y="2475350"/>
            <a:ext cx="17637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100</a:t>
            </a:r>
            <a:endParaRPr/>
          </a:p>
        </p:txBody>
      </p:sp>
      <p:sp>
        <p:nvSpPr>
          <p:cNvPr id="335" name="Google Shape;335;p46"/>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ongoing projects</a:t>
            </a:r>
            <a:endParaRPr/>
          </a:p>
        </p:txBody>
      </p:sp>
      <p:sp>
        <p:nvSpPr>
          <p:cNvPr id="336" name="Google Shape;336;p46"/>
          <p:cNvSpPr txBox="1"/>
          <p:nvPr>
            <p:ph idx="5" type="title"/>
          </p:nvPr>
        </p:nvSpPr>
        <p:spPr>
          <a:xfrm>
            <a:off x="3353176" y="351362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40</a:t>
            </a:r>
            <a:endParaRPr/>
          </a:p>
        </p:txBody>
      </p:sp>
      <p:sp>
        <p:nvSpPr>
          <p:cNvPr id="337" name="Google Shape;337;p46"/>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employees last semester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800"/>
                                        <p:tgtEl>
                                          <p:spTgt spid="334"/>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SECTOR NEWS</a:t>
            </a:r>
            <a:endParaRPr/>
          </a:p>
        </p:txBody>
      </p:sp>
      <p:sp>
        <p:nvSpPr>
          <p:cNvPr id="343" name="Google Shape;343;p47"/>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44" name="Google Shape;344;p47"/>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Venus has a beautiful name and is the second planet from the Sun. It’s terribly hot</a:t>
            </a:r>
            <a:r>
              <a:rPr lang="en" sz="1200">
                <a:solidFill>
                  <a:schemeClr val="dk1"/>
                </a:solidFill>
              </a:rPr>
              <a:t>, even hotter than the other planets</a:t>
            </a:r>
            <a:endParaRPr sz="1200"/>
          </a:p>
        </p:txBody>
      </p:sp>
      <p:sp>
        <p:nvSpPr>
          <p:cNvPr id="345" name="Google Shape;345;p47"/>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46" name="Google Shape;346;p47"/>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47" name="Google Shape;347;p47"/>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48" name="Google Shape;348;p47"/>
          <p:cNvSpPr txBox="1"/>
          <p:nvPr>
            <p:ph idx="3" type="subTitle"/>
          </p:nvPr>
        </p:nvSpPr>
        <p:spPr>
          <a:xfrm>
            <a:off x="3462900" y="1981981"/>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Despite being red, Mars is a very cold place. It’s full of iron oxide dust, which gives the planet its reddish cast</a:t>
            </a:r>
            <a:endParaRPr sz="1200">
              <a:solidFill>
                <a:schemeClr val="dk1"/>
              </a:solidFill>
            </a:endParaRPr>
          </a:p>
          <a:p>
            <a:pPr indent="0" lvl="0" marL="0" rtl="0" algn="l">
              <a:spcBef>
                <a:spcPts val="0"/>
              </a:spcBef>
              <a:spcAft>
                <a:spcPts val="0"/>
              </a:spcAft>
              <a:buNone/>
            </a:pPr>
            <a:r>
              <a:t/>
            </a:r>
            <a:endParaRPr/>
          </a:p>
        </p:txBody>
      </p:sp>
      <p:cxnSp>
        <p:nvCxnSpPr>
          <p:cNvPr id="349" name="Google Shape;349;p47"/>
          <p:cNvCxnSpPr/>
          <p:nvPr/>
        </p:nvCxnSpPr>
        <p:spPr>
          <a:xfrm>
            <a:off x="3235200" y="2186175"/>
            <a:ext cx="0" cy="164760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47"/>
          <p:cNvCxnSpPr/>
          <p:nvPr/>
        </p:nvCxnSpPr>
        <p:spPr>
          <a:xfrm>
            <a:off x="5908800" y="2186175"/>
            <a:ext cx="0" cy="16476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47"/>
          <p:cNvSpPr/>
          <p:nvPr/>
        </p:nvSpPr>
        <p:spPr>
          <a:xfrm>
            <a:off x="1576050" y="185365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47"/>
          <p:cNvGrpSpPr/>
          <p:nvPr/>
        </p:nvGrpSpPr>
        <p:grpSpPr>
          <a:xfrm>
            <a:off x="1733606" y="2012194"/>
            <a:ext cx="329595" cy="327598"/>
            <a:chOff x="-6689825" y="3992050"/>
            <a:chExt cx="293025" cy="291250"/>
          </a:xfrm>
        </p:grpSpPr>
        <p:sp>
          <p:nvSpPr>
            <p:cNvPr id="353" name="Google Shape;353;p4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47"/>
          <p:cNvSpPr/>
          <p:nvPr/>
        </p:nvSpPr>
        <p:spPr>
          <a:xfrm>
            <a:off x="4249650" y="3516549"/>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47"/>
          <p:cNvGrpSpPr/>
          <p:nvPr/>
        </p:nvGrpSpPr>
        <p:grpSpPr>
          <a:xfrm>
            <a:off x="4406312" y="3674544"/>
            <a:ext cx="331366" cy="328695"/>
            <a:chOff x="-5613150" y="3991275"/>
            <a:chExt cx="294600" cy="292225"/>
          </a:xfrm>
        </p:grpSpPr>
        <p:sp>
          <p:nvSpPr>
            <p:cNvPr id="367" name="Google Shape;367;p4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7"/>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47"/>
          <p:cNvSpPr/>
          <p:nvPr/>
        </p:nvSpPr>
        <p:spPr>
          <a:xfrm>
            <a:off x="6923250" y="185516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47"/>
          <p:cNvGrpSpPr/>
          <p:nvPr/>
        </p:nvGrpSpPr>
        <p:grpSpPr>
          <a:xfrm>
            <a:off x="7080796" y="2013156"/>
            <a:ext cx="330494" cy="328723"/>
            <a:chOff x="-3031325" y="3597450"/>
            <a:chExt cx="293825" cy="292250"/>
          </a:xfrm>
        </p:grpSpPr>
        <p:sp>
          <p:nvSpPr>
            <p:cNvPr id="378" name="Google Shape;378;p4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387" name="Google Shape;387;p48"/>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You can enter here a subtitle if you need it</a:t>
            </a:r>
            <a:endParaRPr/>
          </a:p>
          <a:p>
            <a:pPr indent="0" lvl="0" marL="0" rtl="0" algn="l">
              <a:spcBef>
                <a:spcPts val="0"/>
              </a:spcBef>
              <a:spcAft>
                <a:spcPts val="0"/>
              </a:spcAft>
              <a:buNone/>
            </a:pPr>
            <a:r>
              <a:t/>
            </a:r>
            <a:endParaRPr/>
          </a:p>
        </p:txBody>
      </p:sp>
      <p:sp>
        <p:nvSpPr>
          <p:cNvPr id="388" name="Google Shape;388;p48"/>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89" name="Google Shape;389;p48"/>
          <p:cNvCxnSpPr/>
          <p:nvPr/>
        </p:nvCxnSpPr>
        <p:spPr>
          <a:xfrm>
            <a:off x="7626825" y="2744700"/>
            <a:ext cx="1560600" cy="0"/>
          </a:xfrm>
          <a:prstGeom prst="straightConnector1">
            <a:avLst/>
          </a:prstGeom>
          <a:noFill/>
          <a:ln cap="flat" cmpd="sng" w="9525">
            <a:solidFill>
              <a:schemeClr val="dk2"/>
            </a:solidFill>
            <a:prstDash val="solid"/>
            <a:round/>
            <a:headEnd len="med" w="med" type="none"/>
            <a:tailEnd len="med" w="med" type="none"/>
          </a:ln>
        </p:spPr>
      </p:cxnSp>
      <p:grpSp>
        <p:nvGrpSpPr>
          <p:cNvPr id="390" name="Google Shape;390;p48"/>
          <p:cNvGrpSpPr/>
          <p:nvPr/>
        </p:nvGrpSpPr>
        <p:grpSpPr>
          <a:xfrm>
            <a:off x="8089940" y="561326"/>
            <a:ext cx="423413" cy="421569"/>
            <a:chOff x="7703675" y="2541175"/>
            <a:chExt cx="499425" cy="497250"/>
          </a:xfrm>
        </p:grpSpPr>
        <p:sp>
          <p:nvSpPr>
            <p:cNvPr id="391" name="Google Shape;391;p48"/>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8"/>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8"/>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8"/>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8"/>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48">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1000"/>
                                        <p:tgtEl>
                                          <p:spTgt spid="38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8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a:p>
        </p:txBody>
      </p:sp>
      <p:sp>
        <p:nvSpPr>
          <p:cNvPr id="402" name="Google Shape;402;p49"/>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403" name="Google Shape;403;p49"/>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404" name="Google Shape;404;p49"/>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05" name="Google Shape;405;p49"/>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406" name="Google Shape;406;p49"/>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07" name="Google Shape;407;p49"/>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one in the whole Solar System</a:t>
            </a:r>
            <a:endParaRPr/>
          </a:p>
        </p:txBody>
      </p:sp>
      <p:sp>
        <p:nvSpPr>
          <p:cNvPr id="408" name="Google Shape;408;p49"/>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09" name="Google Shape;409;p49"/>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a:t>
            </a:r>
            <a:r>
              <a:rPr lang="en"/>
              <a:t>fourth-brightest in the Solar System</a:t>
            </a:r>
            <a:endParaRPr/>
          </a:p>
        </p:txBody>
      </p:sp>
      <p:sp>
        <p:nvSpPr>
          <p:cNvPr id="410" name="Google Shape;410;p49"/>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11" name="Google Shape;411;p49"/>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terribly hot as well</a:t>
            </a:r>
            <a:endParaRPr/>
          </a:p>
        </p:txBody>
      </p:sp>
      <p:sp>
        <p:nvSpPr>
          <p:cNvPr id="412" name="Google Shape;412;p49"/>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413" name="Google Shape;413;p49"/>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Saturn is the ringed planet. It’s a gas giant</a:t>
            </a:r>
            <a:endParaRPr/>
          </a:p>
        </p:txBody>
      </p:sp>
      <p:cxnSp>
        <p:nvCxnSpPr>
          <p:cNvPr id="414" name="Google Shape;414;p49"/>
          <p:cNvCxnSpPr/>
          <p:nvPr/>
        </p:nvCxnSpPr>
        <p:spPr>
          <a:xfrm rot="10800000">
            <a:off x="-49600" y="1722725"/>
            <a:ext cx="5334600" cy="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49"/>
          <p:cNvCxnSpPr/>
          <p:nvPr/>
        </p:nvCxnSpPr>
        <p:spPr>
          <a:xfrm rot="10800000">
            <a:off x="3886250" y="3461525"/>
            <a:ext cx="5293800" cy="0"/>
          </a:xfrm>
          <a:prstGeom prst="straightConnector1">
            <a:avLst/>
          </a:prstGeom>
          <a:noFill/>
          <a:ln cap="flat" cmpd="sng" w="9525">
            <a:solidFill>
              <a:schemeClr val="dk2"/>
            </a:solidFill>
            <a:prstDash val="solid"/>
            <a:round/>
            <a:headEnd len="med" w="med" type="none"/>
            <a:tailEnd len="med" w="med" type="none"/>
          </a:ln>
        </p:spPr>
      </p:cxnSp>
      <p:grpSp>
        <p:nvGrpSpPr>
          <p:cNvPr id="416" name="Google Shape;416;p49"/>
          <p:cNvGrpSpPr/>
          <p:nvPr/>
        </p:nvGrpSpPr>
        <p:grpSpPr>
          <a:xfrm>
            <a:off x="2828333" y="1307814"/>
            <a:ext cx="278692" cy="331130"/>
            <a:chOff x="-48233050" y="3569725"/>
            <a:chExt cx="252050" cy="299475"/>
          </a:xfrm>
        </p:grpSpPr>
        <p:sp>
          <p:nvSpPr>
            <p:cNvPr id="417" name="Google Shape;417;p4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49"/>
          <p:cNvGrpSpPr/>
          <p:nvPr/>
        </p:nvGrpSpPr>
        <p:grpSpPr>
          <a:xfrm>
            <a:off x="1189260" y="1308215"/>
            <a:ext cx="330936" cy="330743"/>
            <a:chOff x="-49764975" y="3183375"/>
            <a:chExt cx="299300" cy="299125"/>
          </a:xfrm>
        </p:grpSpPr>
        <p:sp>
          <p:nvSpPr>
            <p:cNvPr id="421" name="Google Shape;421;p4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49"/>
          <p:cNvGrpSpPr/>
          <p:nvPr/>
        </p:nvGrpSpPr>
        <p:grpSpPr>
          <a:xfrm>
            <a:off x="4414286" y="1311087"/>
            <a:ext cx="332677" cy="330964"/>
            <a:chOff x="-47155575" y="3200500"/>
            <a:chExt cx="300875" cy="299325"/>
          </a:xfrm>
        </p:grpSpPr>
        <p:sp>
          <p:nvSpPr>
            <p:cNvPr id="431" name="Google Shape;431;p4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49"/>
          <p:cNvGrpSpPr/>
          <p:nvPr/>
        </p:nvGrpSpPr>
        <p:grpSpPr>
          <a:xfrm>
            <a:off x="4431899" y="3043763"/>
            <a:ext cx="330936" cy="330107"/>
            <a:chOff x="-47154000" y="3939275"/>
            <a:chExt cx="299300" cy="298550"/>
          </a:xfrm>
        </p:grpSpPr>
        <p:sp>
          <p:nvSpPr>
            <p:cNvPr id="438" name="Google Shape;438;p4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49"/>
          <p:cNvGrpSpPr/>
          <p:nvPr/>
        </p:nvGrpSpPr>
        <p:grpSpPr>
          <a:xfrm>
            <a:off x="7701924" y="3056473"/>
            <a:ext cx="336507" cy="336507"/>
            <a:chOff x="3271200" y="1435075"/>
            <a:chExt cx="481825" cy="481825"/>
          </a:xfrm>
        </p:grpSpPr>
        <p:sp>
          <p:nvSpPr>
            <p:cNvPr id="443" name="Google Shape;443;p4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 name="Google Shape;444;p4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5" name="Google Shape;445;p49"/>
          <p:cNvGrpSpPr/>
          <p:nvPr/>
        </p:nvGrpSpPr>
        <p:grpSpPr>
          <a:xfrm>
            <a:off x="6064921" y="3041415"/>
            <a:ext cx="334924" cy="334820"/>
            <a:chOff x="5642475" y="1435075"/>
            <a:chExt cx="481975" cy="481825"/>
          </a:xfrm>
        </p:grpSpPr>
        <p:sp>
          <p:nvSpPr>
            <p:cNvPr id="446" name="Google Shape;446;p4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 name="Google Shape;447;p4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 name="Google Shape;448;p4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0"/>
          <p:cNvSpPr/>
          <p:nvPr/>
        </p:nvSpPr>
        <p:spPr>
          <a:xfrm flipH="1" rot="-5400000">
            <a:off x="5399608" y="1821475"/>
            <a:ext cx="1975500" cy="2628900"/>
          </a:xfrm>
          <a:prstGeom prst="snip1Rect">
            <a:avLst>
              <a:gd fmla="val 16667" name="adj"/>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50"/>
          <p:cNvCxnSpPr/>
          <p:nvPr/>
        </p:nvCxnSpPr>
        <p:spPr>
          <a:xfrm rot="10800000">
            <a:off x="6682358" y="2949500"/>
            <a:ext cx="2589600" cy="0"/>
          </a:xfrm>
          <a:prstGeom prst="straightConnector1">
            <a:avLst/>
          </a:prstGeom>
          <a:noFill/>
          <a:ln cap="flat" cmpd="sng" w="9525">
            <a:solidFill>
              <a:schemeClr val="dk2"/>
            </a:solidFill>
            <a:prstDash val="solid"/>
            <a:round/>
            <a:headEnd len="med" w="med" type="none"/>
            <a:tailEnd len="med" w="med" type="none"/>
          </a:ln>
        </p:spPr>
      </p:cxnSp>
      <p:sp>
        <p:nvSpPr>
          <p:cNvPr id="455" name="Google Shape;455;p50"/>
          <p:cNvSpPr/>
          <p:nvPr/>
        </p:nvSpPr>
        <p:spPr>
          <a:xfrm rot="5400000">
            <a:off x="1759800" y="1039900"/>
            <a:ext cx="1975500" cy="2631000"/>
          </a:xfrm>
          <a:prstGeom prst="snip1Rect">
            <a:avLst>
              <a:gd fmla="val 16667" name="adj"/>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 name="Google Shape;456;p50"/>
          <p:cNvCxnSpPr/>
          <p:nvPr/>
        </p:nvCxnSpPr>
        <p:spPr>
          <a:xfrm rot="10800000">
            <a:off x="-21400" y="2148175"/>
            <a:ext cx="2441100" cy="0"/>
          </a:xfrm>
          <a:prstGeom prst="straightConnector1">
            <a:avLst/>
          </a:prstGeom>
          <a:noFill/>
          <a:ln cap="flat" cmpd="sng" w="9525">
            <a:solidFill>
              <a:schemeClr val="dk2"/>
            </a:solidFill>
            <a:prstDash val="solid"/>
            <a:round/>
            <a:headEnd len="med" w="med" type="none"/>
            <a:tailEnd len="med" w="med" type="none"/>
          </a:ln>
        </p:spPr>
      </p:cxnSp>
      <p:sp>
        <p:nvSpPr>
          <p:cNvPr id="457" name="Google Shape;457;p5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REVIEWS</a:t>
            </a:r>
            <a:endParaRPr/>
          </a:p>
        </p:txBody>
      </p:sp>
      <p:sp>
        <p:nvSpPr>
          <p:cNvPr id="458" name="Google Shape;458;p50"/>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RICHARD ROE</a:t>
            </a:r>
            <a:endParaRPr/>
          </a:p>
        </p:txBody>
      </p:sp>
      <p:sp>
        <p:nvSpPr>
          <p:cNvPr id="459" name="Google Shape;459;p50"/>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“Neptune is the farthest planet from the Sun and the fourth-largest planet in the Solar System!”</a:t>
            </a:r>
            <a:endParaRPr/>
          </a:p>
        </p:txBody>
      </p:sp>
      <p:sp>
        <p:nvSpPr>
          <p:cNvPr id="460" name="Google Shape;460;p50"/>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HELENA PATTERSON</a:t>
            </a:r>
            <a:endParaRPr/>
          </a:p>
        </p:txBody>
      </p:sp>
      <p:sp>
        <p:nvSpPr>
          <p:cNvPr id="461" name="Google Shape;461;p50"/>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1000"/>
                                        <p:tgtEl>
                                          <p:spTgt spid="4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1100"/>
                                        <p:tgtEl>
                                          <p:spTgt spid="456"/>
                                        </p:tgtEl>
                                        <p:attrNameLst>
                                          <p:attrName>ppt_x</p:attrName>
                                        </p:attrNameLst>
                                      </p:cBhvr>
                                      <p:tavLst>
                                        <p:tav fmla="" tm="0">
                                          <p:val>
                                            <p:strVal val="#ppt_x-1"/>
                                          </p:val>
                                        </p:tav>
                                        <p:tav fmla="" tm="100000">
                                          <p:val>
                                            <p:strVal val="#ppt_x"/>
                                          </p:val>
                                        </p:tav>
                                      </p:tavLst>
                                    </p:anim>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THIS IS A </a:t>
            </a:r>
            <a:r>
              <a:rPr lang="en"/>
              <a:t>TABLE</a:t>
            </a:r>
            <a:endParaRPr/>
          </a:p>
        </p:txBody>
      </p:sp>
      <p:sp>
        <p:nvSpPr>
          <p:cNvPr id="467" name="Google Shape;467;p51"/>
          <p:cNvSpPr/>
          <p:nvPr/>
        </p:nvSpPr>
        <p:spPr>
          <a:xfrm>
            <a:off x="1508225" y="1359425"/>
            <a:ext cx="6019500" cy="2778300"/>
          </a:xfrm>
          <a:prstGeom prst="snip2DiagRect">
            <a:avLst>
              <a:gd fmla="val 18257" name="adj1"/>
              <a:gd fmla="val 0"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68" name="Google Shape;468;p51"/>
          <p:cNvGraphicFramePr/>
          <p:nvPr/>
        </p:nvGraphicFramePr>
        <p:xfrm>
          <a:off x="1618875" y="1343925"/>
          <a:ext cx="3000000" cy="3000000"/>
        </p:xfrm>
        <a:graphic>
          <a:graphicData uri="http://schemas.openxmlformats.org/drawingml/2006/table">
            <a:tbl>
              <a:tblPr>
                <a:noFill/>
                <a:tableStyleId>{FE4811B6-9A2F-4E4D-B6E1-74CBAC97CAD0}</a:tableStyleId>
              </a:tblPr>
              <a:tblGrid>
                <a:gridCol w="1181250"/>
                <a:gridCol w="1181250"/>
                <a:gridCol w="1181250"/>
                <a:gridCol w="1181250"/>
                <a:gridCol w="1181250"/>
              </a:tblGrid>
              <a:tr h="698450">
                <a:tc>
                  <a:txBody>
                    <a:bodyPr/>
                    <a:lstStyle/>
                    <a:p>
                      <a:pPr indent="0" lvl="0" marL="0" rtl="0" algn="ctr">
                        <a:spcBef>
                          <a:spcPts val="0"/>
                        </a:spcBef>
                        <a:spcAft>
                          <a:spcPts val="0"/>
                        </a:spcAft>
                        <a:buNone/>
                      </a:pPr>
                      <a:r>
                        <a:t/>
                      </a:r>
                      <a:endParaRPr b="1">
                        <a:solidFill>
                          <a:srgbClr val="FFFFFF"/>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1</a:t>
                      </a:r>
                      <a:endParaRPr b="1">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2</a:t>
                      </a:r>
                      <a:endParaRPr b="1">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3</a:t>
                      </a:r>
                      <a:endParaRPr b="1">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4</a:t>
                      </a:r>
                      <a:endParaRPr b="1">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VENUS</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12</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32</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MERCURY</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65</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MARS</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49</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78</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34</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bl>
          </a:graphicData>
        </a:graphic>
      </p:graphicFrame>
      <p:cxnSp>
        <p:nvCxnSpPr>
          <p:cNvPr id="469" name="Google Shape;469;p51"/>
          <p:cNvCxnSpPr/>
          <p:nvPr/>
        </p:nvCxnSpPr>
        <p:spPr>
          <a:xfrm rot="10800000">
            <a:off x="-6750" y="2740825"/>
            <a:ext cx="2062800" cy="0"/>
          </a:xfrm>
          <a:prstGeom prst="straightConnector1">
            <a:avLst/>
          </a:prstGeom>
          <a:noFill/>
          <a:ln cap="flat" cmpd="sng" w="9525">
            <a:solidFill>
              <a:schemeClr val="dk2"/>
            </a:solidFill>
            <a:prstDash val="solid"/>
            <a:round/>
            <a:headEnd len="med" w="med" type="none"/>
            <a:tailEnd len="med" w="med" type="none"/>
          </a:ln>
        </p:spPr>
      </p:cxnSp>
      <p:cxnSp>
        <p:nvCxnSpPr>
          <p:cNvPr id="470" name="Google Shape;470;p51"/>
          <p:cNvCxnSpPr/>
          <p:nvPr/>
        </p:nvCxnSpPr>
        <p:spPr>
          <a:xfrm rot="10800000">
            <a:off x="-6750" y="3439275"/>
            <a:ext cx="2062800" cy="0"/>
          </a:xfrm>
          <a:prstGeom prst="straightConnector1">
            <a:avLst/>
          </a:prstGeom>
          <a:noFill/>
          <a:ln cap="flat" cmpd="sng" w="9525">
            <a:solidFill>
              <a:schemeClr val="dk2"/>
            </a:solidFill>
            <a:prstDash val="solid"/>
            <a:round/>
            <a:headEnd len="med" w="med" type="none"/>
            <a:tailEnd len="med" w="med" type="none"/>
          </a:ln>
        </p:spPr>
      </p:cxnSp>
      <p:cxnSp>
        <p:nvCxnSpPr>
          <p:cNvPr id="471" name="Google Shape;471;p51"/>
          <p:cNvCxnSpPr/>
          <p:nvPr/>
        </p:nvCxnSpPr>
        <p:spPr>
          <a:xfrm>
            <a:off x="1508225" y="2740825"/>
            <a:ext cx="5769000" cy="0"/>
          </a:xfrm>
          <a:prstGeom prst="straightConnector1">
            <a:avLst/>
          </a:prstGeom>
          <a:noFill/>
          <a:ln cap="flat" cmpd="sng" w="9525">
            <a:solidFill>
              <a:schemeClr val="lt1"/>
            </a:solidFill>
            <a:prstDash val="solid"/>
            <a:round/>
            <a:headEnd len="med" w="med" type="none"/>
            <a:tailEnd len="med" w="med" type="none"/>
          </a:ln>
        </p:spPr>
      </p:cxnSp>
      <p:cxnSp>
        <p:nvCxnSpPr>
          <p:cNvPr id="472" name="Google Shape;472;p51"/>
          <p:cNvCxnSpPr/>
          <p:nvPr/>
        </p:nvCxnSpPr>
        <p:spPr>
          <a:xfrm>
            <a:off x="1508225" y="3439275"/>
            <a:ext cx="5769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That’s us!</a:t>
            </a:r>
            <a:endParaRPr/>
          </a:p>
        </p:txBody>
      </p:sp>
      <p:sp>
        <p:nvSpPr>
          <p:cNvPr id="159" name="Google Shape;159;p34"/>
          <p:cNvSpPr txBox="1"/>
          <p:nvPr>
            <p:ph idx="7" type="ctrTitle"/>
          </p:nvPr>
        </p:nvSpPr>
        <p:spPr>
          <a:xfrm>
            <a:off x="4558550" y="3570575"/>
            <a:ext cx="25137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900"/>
              <a:t>Giulia  Cramarossa</a:t>
            </a:r>
            <a:endParaRPr sz="1900"/>
          </a:p>
        </p:txBody>
      </p:sp>
      <p:sp>
        <p:nvSpPr>
          <p:cNvPr id="160" name="Google Shape;160;p34"/>
          <p:cNvSpPr txBox="1"/>
          <p:nvPr>
            <p:ph idx="2" type="ctrTitle"/>
          </p:nvPr>
        </p:nvSpPr>
        <p:spPr>
          <a:xfrm>
            <a:off x="2125300" y="1652050"/>
            <a:ext cx="22728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Claudio Vigliarolo</a:t>
            </a:r>
            <a:endParaRPr sz="1900"/>
          </a:p>
        </p:txBody>
      </p:sp>
      <p:sp>
        <p:nvSpPr>
          <p:cNvPr id="161" name="Google Shape;161;p34"/>
          <p:cNvSpPr txBox="1"/>
          <p:nvPr>
            <p:ph idx="3" type="ctrTitle"/>
          </p:nvPr>
        </p:nvSpPr>
        <p:spPr>
          <a:xfrm>
            <a:off x="2125297" y="3570575"/>
            <a:ext cx="22728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Michael Plotegher</a:t>
            </a:r>
            <a:endParaRPr sz="1900"/>
          </a:p>
        </p:txBody>
      </p:sp>
      <p:sp>
        <p:nvSpPr>
          <p:cNvPr id="162" name="Google Shape;162;p34"/>
          <p:cNvSpPr txBox="1"/>
          <p:nvPr>
            <p:ph idx="5" type="ctrTitle"/>
          </p:nvPr>
        </p:nvSpPr>
        <p:spPr>
          <a:xfrm>
            <a:off x="4799426" y="1652050"/>
            <a:ext cx="22728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900"/>
              <a:t>Eugenio Berretta</a:t>
            </a:r>
            <a:endParaRPr sz="1900"/>
          </a:p>
        </p:txBody>
      </p:sp>
      <p:cxnSp>
        <p:nvCxnSpPr>
          <p:cNvPr id="163" name="Google Shape;163;p34"/>
          <p:cNvCxnSpPr/>
          <p:nvPr/>
        </p:nvCxnSpPr>
        <p:spPr>
          <a:xfrm>
            <a:off x="2232425" y="0"/>
            <a:ext cx="0" cy="10623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34"/>
          <p:cNvCxnSpPr/>
          <p:nvPr/>
        </p:nvCxnSpPr>
        <p:spPr>
          <a:xfrm>
            <a:off x="6916600" y="4522975"/>
            <a:ext cx="0" cy="620400"/>
          </a:xfrm>
          <a:prstGeom prst="straightConnector1">
            <a:avLst/>
          </a:prstGeom>
          <a:noFill/>
          <a:ln cap="flat" cmpd="sng" w="9525">
            <a:solidFill>
              <a:schemeClr val="dk2"/>
            </a:solidFill>
            <a:prstDash val="solid"/>
            <a:round/>
            <a:headEnd len="med" w="med" type="none"/>
            <a:tailEnd len="med" w="med" type="none"/>
          </a:ln>
        </p:spPr>
      </p:cxnSp>
      <p:pic>
        <p:nvPicPr>
          <p:cNvPr id="165" name="Google Shape;165;p34"/>
          <p:cNvPicPr preferRelativeResize="0"/>
          <p:nvPr/>
        </p:nvPicPr>
        <p:blipFill rotWithShape="1">
          <a:blip r:embed="rId3">
            <a:alphaModFix/>
          </a:blip>
          <a:srcRect b="11182" l="0" r="0" t="0"/>
          <a:stretch/>
        </p:blipFill>
        <p:spPr>
          <a:xfrm>
            <a:off x="7188425" y="1012225"/>
            <a:ext cx="1285376" cy="1707149"/>
          </a:xfrm>
          <a:prstGeom prst="rect">
            <a:avLst/>
          </a:prstGeom>
          <a:noFill/>
          <a:ln>
            <a:noFill/>
          </a:ln>
        </p:spPr>
      </p:pic>
      <p:pic>
        <p:nvPicPr>
          <p:cNvPr id="166" name="Google Shape;166;p34"/>
          <p:cNvPicPr preferRelativeResize="0"/>
          <p:nvPr/>
        </p:nvPicPr>
        <p:blipFill>
          <a:blip r:embed="rId4">
            <a:alphaModFix/>
          </a:blip>
          <a:stretch>
            <a:fillRect/>
          </a:stretch>
        </p:blipFill>
        <p:spPr>
          <a:xfrm>
            <a:off x="679475" y="2930750"/>
            <a:ext cx="1285374" cy="1707146"/>
          </a:xfrm>
          <a:prstGeom prst="rect">
            <a:avLst/>
          </a:prstGeom>
          <a:noFill/>
          <a:ln>
            <a:noFill/>
          </a:ln>
        </p:spPr>
      </p:pic>
      <p:pic>
        <p:nvPicPr>
          <p:cNvPr id="167" name="Google Shape;167;p34"/>
          <p:cNvPicPr preferRelativeResize="0"/>
          <p:nvPr/>
        </p:nvPicPr>
        <p:blipFill>
          <a:blip r:embed="rId5">
            <a:alphaModFix/>
          </a:blip>
          <a:stretch>
            <a:fillRect/>
          </a:stretch>
        </p:blipFill>
        <p:spPr>
          <a:xfrm>
            <a:off x="679475" y="1012225"/>
            <a:ext cx="1285374" cy="1707142"/>
          </a:xfrm>
          <a:prstGeom prst="rect">
            <a:avLst/>
          </a:prstGeom>
          <a:noFill/>
          <a:ln>
            <a:noFill/>
          </a:ln>
        </p:spPr>
      </p:pic>
      <p:pic>
        <p:nvPicPr>
          <p:cNvPr id="168" name="Google Shape;168;p34"/>
          <p:cNvPicPr preferRelativeResize="0"/>
          <p:nvPr/>
        </p:nvPicPr>
        <p:blipFill>
          <a:blip r:embed="rId6">
            <a:alphaModFix/>
          </a:blip>
          <a:stretch>
            <a:fillRect/>
          </a:stretch>
        </p:blipFill>
        <p:spPr>
          <a:xfrm>
            <a:off x="7193063" y="2933588"/>
            <a:ext cx="1276099" cy="17014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2">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2"/>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479" name="Google Shape;479;p52"/>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80" name="Google Shape;480;p52"/>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a subtitle if you need it</a:t>
            </a:r>
            <a:endParaRPr/>
          </a:p>
        </p:txBody>
      </p:sp>
      <p:cxnSp>
        <p:nvCxnSpPr>
          <p:cNvPr id="481" name="Google Shape;481;p52"/>
          <p:cNvCxnSpPr/>
          <p:nvPr/>
        </p:nvCxnSpPr>
        <p:spPr>
          <a:xfrm>
            <a:off x="0" y="2737950"/>
            <a:ext cx="1676700" cy="0"/>
          </a:xfrm>
          <a:prstGeom prst="straightConnector1">
            <a:avLst/>
          </a:prstGeom>
          <a:noFill/>
          <a:ln cap="flat" cmpd="sng" w="9525">
            <a:solidFill>
              <a:schemeClr val="dk2"/>
            </a:solidFill>
            <a:prstDash val="solid"/>
            <a:round/>
            <a:headEnd len="med" w="med" type="none"/>
            <a:tailEnd len="med" w="med" type="none"/>
          </a:ln>
        </p:spPr>
      </p:cxnSp>
      <p:grpSp>
        <p:nvGrpSpPr>
          <p:cNvPr id="482" name="Google Shape;482;p52"/>
          <p:cNvGrpSpPr/>
          <p:nvPr/>
        </p:nvGrpSpPr>
        <p:grpSpPr>
          <a:xfrm>
            <a:off x="8089940" y="561326"/>
            <a:ext cx="423413" cy="421569"/>
            <a:chOff x="7703675" y="2541175"/>
            <a:chExt cx="499425" cy="497250"/>
          </a:xfrm>
        </p:grpSpPr>
        <p:sp>
          <p:nvSpPr>
            <p:cNvPr id="483" name="Google Shape;483;p52"/>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2"/>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2"/>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2"/>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2"/>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1000"/>
                                        <p:tgtEl>
                                          <p:spTgt spid="48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pic>
        <p:nvPicPr>
          <p:cNvPr id="492" name="Google Shape;492;p53"/>
          <p:cNvPicPr preferRelativeResize="0"/>
          <p:nvPr/>
        </p:nvPicPr>
        <p:blipFill>
          <a:blip r:embed="rId4">
            <a:alphaModFix amt="41000"/>
          </a:blip>
          <a:stretch>
            <a:fillRect/>
          </a:stretch>
        </p:blipFill>
        <p:spPr>
          <a:xfrm>
            <a:off x="0" y="0"/>
            <a:ext cx="9144000" cy="5143500"/>
          </a:xfrm>
          <a:prstGeom prst="rect">
            <a:avLst/>
          </a:prstGeom>
          <a:noFill/>
          <a:ln>
            <a:noFill/>
          </a:ln>
        </p:spPr>
      </p:pic>
      <p:cxnSp>
        <p:nvCxnSpPr>
          <p:cNvPr id="493" name="Google Shape;493;p53"/>
          <p:cNvCxnSpPr/>
          <p:nvPr/>
        </p:nvCxnSpPr>
        <p:spPr>
          <a:xfrm rot="10800000">
            <a:off x="-6825" y="2056050"/>
            <a:ext cx="2854800" cy="0"/>
          </a:xfrm>
          <a:prstGeom prst="straightConnector1">
            <a:avLst/>
          </a:prstGeom>
          <a:noFill/>
          <a:ln cap="flat" cmpd="sng" w="9525">
            <a:solidFill>
              <a:schemeClr val="lt1"/>
            </a:solidFill>
            <a:prstDash val="solid"/>
            <a:round/>
            <a:headEnd len="med" w="med" type="none"/>
            <a:tailEnd len="med" w="med" type="none"/>
          </a:ln>
        </p:spPr>
      </p:cxnSp>
      <p:cxnSp>
        <p:nvCxnSpPr>
          <p:cNvPr id="494" name="Google Shape;494;p53"/>
          <p:cNvCxnSpPr/>
          <p:nvPr/>
        </p:nvCxnSpPr>
        <p:spPr>
          <a:xfrm rot="10800000">
            <a:off x="4389425" y="2962350"/>
            <a:ext cx="4747800" cy="0"/>
          </a:xfrm>
          <a:prstGeom prst="straightConnector1">
            <a:avLst/>
          </a:prstGeom>
          <a:noFill/>
          <a:ln cap="flat" cmpd="sng" w="9525">
            <a:solidFill>
              <a:schemeClr val="lt1"/>
            </a:solidFill>
            <a:prstDash val="solid"/>
            <a:round/>
            <a:headEnd len="med" w="med" type="none"/>
            <a:tailEnd len="med" w="med" type="none"/>
          </a:ln>
        </p:spPr>
      </p:cxnSp>
      <p:sp>
        <p:nvSpPr>
          <p:cNvPr id="495" name="Google Shape;495;p53"/>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93"/>
                                        </p:tgtEl>
                                        <p:attrNameLst>
                                          <p:attrName>style.visibility</p:attrName>
                                        </p:attrNameLst>
                                      </p:cBhvr>
                                      <p:to>
                                        <p:strVal val="visible"/>
                                      </p:to>
                                    </p:set>
                                    <p:anim calcmode="lin" valueType="num">
                                      <p:cBhvr additive="base">
                                        <p:cTn dur="1000"/>
                                        <p:tgtEl>
                                          <p:spTgt spid="4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1000"/>
                                        <p:tgtEl>
                                          <p:spTgt spid="4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4">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4"/>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502" name="Google Shape;502;p54"/>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503" name="Google Shape;503;p54"/>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a subtitle if you need it</a:t>
            </a:r>
            <a:endParaRPr/>
          </a:p>
        </p:txBody>
      </p:sp>
      <p:cxnSp>
        <p:nvCxnSpPr>
          <p:cNvPr id="504" name="Google Shape;504;p54"/>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grpSp>
        <p:nvGrpSpPr>
          <p:cNvPr id="505" name="Google Shape;505;p54"/>
          <p:cNvGrpSpPr/>
          <p:nvPr/>
        </p:nvGrpSpPr>
        <p:grpSpPr>
          <a:xfrm>
            <a:off x="8089940" y="561326"/>
            <a:ext cx="423413" cy="421569"/>
            <a:chOff x="7703675" y="2541175"/>
            <a:chExt cx="499425" cy="497250"/>
          </a:xfrm>
        </p:grpSpPr>
        <p:sp>
          <p:nvSpPr>
            <p:cNvPr id="506" name="Google Shape;506;p54"/>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4"/>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4"/>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4"/>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4"/>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1000"/>
                                        <p:tgtEl>
                                          <p:spTgt spid="50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8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516" name="Google Shape;516;p55"/>
          <p:cNvSpPr/>
          <p:nvPr/>
        </p:nvSpPr>
        <p:spPr>
          <a:xfrm>
            <a:off x="1148819" y="3135294"/>
            <a:ext cx="782515" cy="792615"/>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55"/>
          <p:cNvCxnSpPr>
            <a:stCxn id="518" idx="3"/>
          </p:cNvCxnSpPr>
          <p:nvPr/>
        </p:nvCxnSpPr>
        <p:spPr>
          <a:xfrm flipH="1" rot="10800000">
            <a:off x="1925647" y="3549350"/>
            <a:ext cx="1094700" cy="6900"/>
          </a:xfrm>
          <a:prstGeom prst="straightConnector1">
            <a:avLst/>
          </a:prstGeom>
          <a:noFill/>
          <a:ln cap="flat" cmpd="sng" w="9525">
            <a:solidFill>
              <a:schemeClr val="hlink"/>
            </a:solidFill>
            <a:prstDash val="solid"/>
            <a:round/>
            <a:headEnd len="med" w="med" type="none"/>
            <a:tailEnd len="med" w="med" type="none"/>
          </a:ln>
        </p:spPr>
      </p:cxnSp>
      <p:cxnSp>
        <p:nvCxnSpPr>
          <p:cNvPr id="519" name="Google Shape;519;p55"/>
          <p:cNvCxnSpPr/>
          <p:nvPr/>
        </p:nvCxnSpPr>
        <p:spPr>
          <a:xfrm rot="10800000">
            <a:off x="3021932" y="2637008"/>
            <a:ext cx="0" cy="915278"/>
          </a:xfrm>
          <a:prstGeom prst="straightConnector1">
            <a:avLst/>
          </a:prstGeom>
          <a:noFill/>
          <a:ln cap="flat" cmpd="sng" w="9525">
            <a:solidFill>
              <a:schemeClr val="hlink"/>
            </a:solidFill>
            <a:prstDash val="solid"/>
            <a:round/>
            <a:headEnd len="med" w="med" type="none"/>
            <a:tailEnd len="med" w="med" type="none"/>
          </a:ln>
        </p:spPr>
      </p:cxnSp>
      <p:sp>
        <p:nvSpPr>
          <p:cNvPr id="520" name="Google Shape;520;p55"/>
          <p:cNvSpPr/>
          <p:nvPr/>
        </p:nvSpPr>
        <p:spPr>
          <a:xfrm flipH="1" rot="10800000">
            <a:off x="2699668" y="1995364"/>
            <a:ext cx="782515" cy="792615"/>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 name="Google Shape;521;p55"/>
          <p:cNvCxnSpPr>
            <a:stCxn id="522" idx="3"/>
          </p:cNvCxnSpPr>
          <p:nvPr/>
        </p:nvCxnSpPr>
        <p:spPr>
          <a:xfrm flipH="1" rot="10800000">
            <a:off x="3492947" y="2387400"/>
            <a:ext cx="1078500" cy="12000"/>
          </a:xfrm>
          <a:prstGeom prst="straightConnector1">
            <a:avLst/>
          </a:prstGeom>
          <a:noFill/>
          <a:ln cap="flat" cmpd="sng" w="9525">
            <a:solidFill>
              <a:schemeClr val="hlink"/>
            </a:solidFill>
            <a:prstDash val="solid"/>
            <a:round/>
            <a:headEnd len="med" w="med" type="none"/>
            <a:tailEnd len="med" w="med" type="none"/>
          </a:ln>
        </p:spPr>
      </p:cxnSp>
      <p:cxnSp>
        <p:nvCxnSpPr>
          <p:cNvPr id="523" name="Google Shape;523;p55"/>
          <p:cNvCxnSpPr/>
          <p:nvPr/>
        </p:nvCxnSpPr>
        <p:spPr>
          <a:xfrm>
            <a:off x="4572780" y="2384513"/>
            <a:ext cx="0" cy="915278"/>
          </a:xfrm>
          <a:prstGeom prst="straightConnector1">
            <a:avLst/>
          </a:prstGeom>
          <a:noFill/>
          <a:ln cap="flat" cmpd="sng" w="9525">
            <a:solidFill>
              <a:schemeClr val="hlink"/>
            </a:solidFill>
            <a:prstDash val="solid"/>
            <a:round/>
            <a:headEnd len="med" w="med" type="none"/>
            <a:tailEnd len="med" w="med" type="none"/>
          </a:ln>
        </p:spPr>
      </p:cxnSp>
      <p:sp>
        <p:nvSpPr>
          <p:cNvPr id="524" name="Google Shape;524;p55"/>
          <p:cNvSpPr/>
          <p:nvPr/>
        </p:nvSpPr>
        <p:spPr>
          <a:xfrm>
            <a:off x="4215083" y="3135294"/>
            <a:ext cx="782515" cy="792615"/>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 name="Google Shape;525;p55"/>
          <p:cNvCxnSpPr>
            <a:stCxn id="526" idx="3"/>
          </p:cNvCxnSpPr>
          <p:nvPr/>
        </p:nvCxnSpPr>
        <p:spPr>
          <a:xfrm flipH="1" rot="10800000">
            <a:off x="4996522" y="3549350"/>
            <a:ext cx="1090200" cy="6900"/>
          </a:xfrm>
          <a:prstGeom prst="straightConnector1">
            <a:avLst/>
          </a:prstGeom>
          <a:noFill/>
          <a:ln cap="flat" cmpd="sng" w="9525">
            <a:solidFill>
              <a:schemeClr val="hlink"/>
            </a:solidFill>
            <a:prstDash val="solid"/>
            <a:round/>
            <a:headEnd len="med" w="med" type="none"/>
            <a:tailEnd len="med" w="med" type="none"/>
          </a:ln>
        </p:spPr>
      </p:cxnSp>
      <p:cxnSp>
        <p:nvCxnSpPr>
          <p:cNvPr id="527" name="Google Shape;527;p55"/>
          <p:cNvCxnSpPr/>
          <p:nvPr/>
        </p:nvCxnSpPr>
        <p:spPr>
          <a:xfrm rot="10800000">
            <a:off x="6088196" y="2637008"/>
            <a:ext cx="0" cy="915278"/>
          </a:xfrm>
          <a:prstGeom prst="straightConnector1">
            <a:avLst/>
          </a:prstGeom>
          <a:noFill/>
          <a:ln cap="flat" cmpd="sng" w="9525">
            <a:solidFill>
              <a:schemeClr val="hlink"/>
            </a:solidFill>
            <a:prstDash val="solid"/>
            <a:round/>
            <a:headEnd len="med" w="med" type="none"/>
            <a:tailEnd len="med" w="med" type="none"/>
          </a:ln>
        </p:spPr>
      </p:cxnSp>
      <p:sp>
        <p:nvSpPr>
          <p:cNvPr id="528" name="Google Shape;528;p55"/>
          <p:cNvSpPr/>
          <p:nvPr/>
        </p:nvSpPr>
        <p:spPr>
          <a:xfrm flipH="1" rot="10800000">
            <a:off x="5728088" y="1996359"/>
            <a:ext cx="782515" cy="792615"/>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55"/>
          <p:cNvCxnSpPr/>
          <p:nvPr/>
        </p:nvCxnSpPr>
        <p:spPr>
          <a:xfrm flipH="1" rot="10800000">
            <a:off x="6516025" y="2388525"/>
            <a:ext cx="1083600" cy="3000"/>
          </a:xfrm>
          <a:prstGeom prst="straightConnector1">
            <a:avLst/>
          </a:prstGeom>
          <a:noFill/>
          <a:ln cap="flat" cmpd="sng" w="9525">
            <a:solidFill>
              <a:schemeClr val="hlink"/>
            </a:solidFill>
            <a:prstDash val="solid"/>
            <a:round/>
            <a:headEnd len="med" w="med" type="none"/>
            <a:tailEnd len="med" w="med" type="none"/>
          </a:ln>
        </p:spPr>
      </p:cxnSp>
      <p:cxnSp>
        <p:nvCxnSpPr>
          <p:cNvPr id="530" name="Google Shape;530;p55"/>
          <p:cNvCxnSpPr/>
          <p:nvPr/>
        </p:nvCxnSpPr>
        <p:spPr>
          <a:xfrm>
            <a:off x="7601201" y="2385508"/>
            <a:ext cx="0" cy="915278"/>
          </a:xfrm>
          <a:prstGeom prst="straightConnector1">
            <a:avLst/>
          </a:prstGeom>
          <a:noFill/>
          <a:ln cap="flat" cmpd="sng" w="9525">
            <a:solidFill>
              <a:schemeClr val="hlink"/>
            </a:solidFill>
            <a:prstDash val="solid"/>
            <a:round/>
            <a:headEnd len="med" w="med" type="none"/>
            <a:tailEnd len="med" w="med" type="none"/>
          </a:ln>
        </p:spPr>
      </p:cxnSp>
      <p:sp>
        <p:nvSpPr>
          <p:cNvPr id="531" name="Google Shape;531;p55"/>
          <p:cNvSpPr/>
          <p:nvPr/>
        </p:nvSpPr>
        <p:spPr>
          <a:xfrm>
            <a:off x="7204906" y="3122111"/>
            <a:ext cx="788700" cy="798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5"/>
          <p:cNvSpPr txBox="1"/>
          <p:nvPr/>
        </p:nvSpPr>
        <p:spPr>
          <a:xfrm>
            <a:off x="1136947" y="33590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JAN 14</a:t>
            </a:r>
            <a:endParaRPr b="1" sz="1200">
              <a:solidFill>
                <a:schemeClr val="lt1"/>
              </a:solidFill>
              <a:latin typeface="Exo 2"/>
              <a:ea typeface="Exo 2"/>
              <a:cs typeface="Exo 2"/>
              <a:sym typeface="Exo 2"/>
            </a:endParaRPr>
          </a:p>
        </p:txBody>
      </p:sp>
      <p:sp>
        <p:nvSpPr>
          <p:cNvPr id="532" name="Google Shape;532;p55"/>
          <p:cNvSpPr txBox="1"/>
          <p:nvPr/>
        </p:nvSpPr>
        <p:spPr>
          <a:xfrm>
            <a:off x="82907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It </a:t>
            </a:r>
            <a:r>
              <a:rPr lang="en" sz="1200">
                <a:solidFill>
                  <a:schemeClr val="hlink"/>
                </a:solidFill>
                <a:latin typeface="Roboto Condensed Light"/>
                <a:ea typeface="Roboto Condensed Light"/>
                <a:cs typeface="Roboto Condensed Light"/>
                <a:sym typeface="Roboto Condensed Light"/>
              </a:rPr>
              <a:t>is the closest planet to the Sun and the smallest</a:t>
            </a:r>
            <a:endParaRPr sz="1200">
              <a:solidFill>
                <a:schemeClr val="hlink"/>
              </a:solidFill>
              <a:latin typeface="Roboto Condensed Light"/>
              <a:ea typeface="Roboto Condensed Light"/>
              <a:cs typeface="Roboto Condensed Light"/>
              <a:sym typeface="Roboto Condensed Light"/>
            </a:endParaRPr>
          </a:p>
        </p:txBody>
      </p:sp>
      <p:sp>
        <p:nvSpPr>
          <p:cNvPr id="522" name="Google Shape;522;p55"/>
          <p:cNvSpPr txBox="1"/>
          <p:nvPr/>
        </p:nvSpPr>
        <p:spPr>
          <a:xfrm>
            <a:off x="2704247" y="22021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FEB 02</a:t>
            </a:r>
            <a:endParaRPr b="1" sz="1200">
              <a:solidFill>
                <a:schemeClr val="lt1"/>
              </a:solidFill>
              <a:latin typeface="Exo 2"/>
              <a:ea typeface="Exo 2"/>
              <a:cs typeface="Exo 2"/>
              <a:sym typeface="Exo 2"/>
            </a:endParaRPr>
          </a:p>
        </p:txBody>
      </p:sp>
      <p:sp>
        <p:nvSpPr>
          <p:cNvPr id="533" name="Google Shape;533;p55"/>
          <p:cNvSpPr txBox="1"/>
          <p:nvPr/>
        </p:nvSpPr>
        <p:spPr>
          <a:xfrm>
            <a:off x="5714071" y="22089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APR 16</a:t>
            </a:r>
            <a:endParaRPr b="1" sz="1200">
              <a:solidFill>
                <a:schemeClr val="lt1"/>
              </a:solidFill>
              <a:latin typeface="Exo 2"/>
              <a:ea typeface="Exo 2"/>
              <a:cs typeface="Exo 2"/>
              <a:sym typeface="Exo 2"/>
            </a:endParaRPr>
          </a:p>
        </p:txBody>
      </p:sp>
      <p:sp>
        <p:nvSpPr>
          <p:cNvPr id="526" name="Google Shape;526;p55"/>
          <p:cNvSpPr txBox="1"/>
          <p:nvPr/>
        </p:nvSpPr>
        <p:spPr>
          <a:xfrm>
            <a:off x="4207822" y="33590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MAR 10</a:t>
            </a:r>
            <a:endParaRPr b="1" sz="1200">
              <a:solidFill>
                <a:schemeClr val="lt1"/>
              </a:solidFill>
              <a:latin typeface="Exo 2"/>
              <a:ea typeface="Exo 2"/>
              <a:cs typeface="Exo 2"/>
              <a:sym typeface="Exo 2"/>
            </a:endParaRPr>
          </a:p>
        </p:txBody>
      </p:sp>
      <p:sp>
        <p:nvSpPr>
          <p:cNvPr id="534" name="Google Shape;534;p55"/>
          <p:cNvSpPr txBox="1"/>
          <p:nvPr/>
        </p:nvSpPr>
        <p:spPr>
          <a:xfrm>
            <a:off x="7204897" y="3352105"/>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MAY 30</a:t>
            </a:r>
            <a:endParaRPr b="1" sz="1200">
              <a:solidFill>
                <a:schemeClr val="lt1"/>
              </a:solidFill>
              <a:latin typeface="Exo 2"/>
              <a:ea typeface="Exo 2"/>
              <a:cs typeface="Exo 2"/>
              <a:sym typeface="Exo 2"/>
            </a:endParaRPr>
          </a:p>
        </p:txBody>
      </p:sp>
      <p:sp>
        <p:nvSpPr>
          <p:cNvPr id="535" name="Google Shape;535;p55"/>
          <p:cNvSpPr txBox="1"/>
          <p:nvPr/>
        </p:nvSpPr>
        <p:spPr>
          <a:xfrm>
            <a:off x="390947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Saturn</a:t>
            </a:r>
            <a:r>
              <a:rPr lang="en" sz="1200">
                <a:solidFill>
                  <a:schemeClr val="hlink"/>
                </a:solidFill>
                <a:latin typeface="Roboto Condensed Light"/>
                <a:ea typeface="Roboto Condensed Light"/>
                <a:cs typeface="Roboto Condensed Light"/>
                <a:sym typeface="Roboto Condensed Light"/>
              </a:rPr>
              <a:t> is composed of hydrogen and  also helium</a:t>
            </a:r>
            <a:endParaRPr sz="1200">
              <a:solidFill>
                <a:schemeClr val="hlink"/>
              </a:solidFill>
              <a:latin typeface="Roboto Condensed Light"/>
              <a:ea typeface="Roboto Condensed Light"/>
              <a:cs typeface="Roboto Condensed Light"/>
              <a:sym typeface="Roboto Condensed Light"/>
            </a:endParaRPr>
          </a:p>
        </p:txBody>
      </p:sp>
      <p:sp>
        <p:nvSpPr>
          <p:cNvPr id="536" name="Google Shape;536;p55"/>
          <p:cNvSpPr txBox="1"/>
          <p:nvPr/>
        </p:nvSpPr>
        <p:spPr>
          <a:xfrm>
            <a:off x="689702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Neptune is the farthest planet from the Sun</a:t>
            </a:r>
            <a:endParaRPr sz="1200">
              <a:solidFill>
                <a:schemeClr val="hlink"/>
              </a:solidFill>
              <a:latin typeface="Roboto Condensed Light"/>
              <a:ea typeface="Roboto Condensed Light"/>
              <a:cs typeface="Roboto Condensed Light"/>
              <a:sym typeface="Roboto Condensed Light"/>
            </a:endParaRPr>
          </a:p>
        </p:txBody>
      </p:sp>
      <p:sp>
        <p:nvSpPr>
          <p:cNvPr id="537" name="Google Shape;537;p55"/>
          <p:cNvSpPr txBox="1"/>
          <p:nvPr/>
        </p:nvSpPr>
        <p:spPr>
          <a:xfrm>
            <a:off x="5415721" y="1223287"/>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Jupiter is the biggest planet in the Solar System</a:t>
            </a:r>
            <a:endParaRPr sz="1200">
              <a:solidFill>
                <a:schemeClr val="hlink"/>
              </a:solidFill>
              <a:latin typeface="Roboto Condensed Light"/>
              <a:ea typeface="Roboto Condensed Light"/>
              <a:cs typeface="Roboto Condensed Light"/>
              <a:sym typeface="Roboto Condensed Light"/>
            </a:endParaRPr>
          </a:p>
        </p:txBody>
      </p:sp>
      <p:sp>
        <p:nvSpPr>
          <p:cNvPr id="538" name="Google Shape;538;p55"/>
          <p:cNvSpPr txBox="1"/>
          <p:nvPr/>
        </p:nvSpPr>
        <p:spPr>
          <a:xfrm>
            <a:off x="2396375" y="1223275"/>
            <a:ext cx="1404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Despite being red, Mars is actually a very cold place</a:t>
            </a:r>
            <a:endParaRPr sz="1200">
              <a:solidFill>
                <a:schemeClr val="hlink"/>
              </a:solidFill>
              <a:latin typeface="Roboto Condensed Light"/>
              <a:ea typeface="Roboto Condensed Light"/>
              <a:cs typeface="Roboto Condensed Light"/>
              <a:sym typeface="Roboto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grpSp>
        <p:nvGrpSpPr>
          <p:cNvPr id="543" name="Google Shape;543;p56"/>
          <p:cNvGrpSpPr/>
          <p:nvPr/>
        </p:nvGrpSpPr>
        <p:grpSpPr>
          <a:xfrm>
            <a:off x="2133945" y="1299061"/>
            <a:ext cx="5009329" cy="3094349"/>
            <a:chOff x="238143" y="644567"/>
            <a:chExt cx="7141900" cy="4411675"/>
          </a:xfrm>
        </p:grpSpPr>
        <p:sp>
          <p:nvSpPr>
            <p:cNvPr id="544" name="Google Shape;544;p56"/>
            <p:cNvSpPr/>
            <p:nvPr/>
          </p:nvSpPr>
          <p:spPr>
            <a:xfrm>
              <a:off x="238143" y="644567"/>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6"/>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6"/>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6"/>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6"/>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6"/>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6"/>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6"/>
            <p:cNvSpPr/>
            <p:nvPr/>
          </p:nvSpPr>
          <p:spPr>
            <a:xfrm>
              <a:off x="2935868" y="2093389"/>
              <a:ext cx="948700" cy="52525"/>
            </a:xfrm>
            <a:custGeom>
              <a:rect b="b" l="l" r="r" t="t"/>
              <a:pathLst>
                <a:path extrusionOk="0" fill="none" h="2101" w="37948">
                  <a:moveTo>
                    <a:pt x="0" y="0"/>
                  </a:moveTo>
                  <a:cubicBezTo>
                    <a:pt x="0" y="0"/>
                    <a:pt x="27298" y="2101"/>
                    <a:pt x="37948" y="900"/>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6"/>
            <p:cNvSpPr/>
            <p:nvPr/>
          </p:nvSpPr>
          <p:spPr>
            <a:xfrm>
              <a:off x="3743675" y="1075075"/>
              <a:ext cx="581200" cy="3329825"/>
            </a:xfrm>
            <a:custGeom>
              <a:rect b="b" l="l" r="r" t="t"/>
              <a:pathLst>
                <a:path extrusionOk="0" fill="none" h="133193" w="23248">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6"/>
            <p:cNvSpPr/>
            <p:nvPr/>
          </p:nvSpPr>
          <p:spPr>
            <a:xfrm>
              <a:off x="4272400" y="1210050"/>
              <a:ext cx="648700" cy="3048600"/>
            </a:xfrm>
            <a:custGeom>
              <a:rect b="b" l="l" r="r" t="t"/>
              <a:pathLst>
                <a:path extrusionOk="0" fill="none" h="121944" w="25948">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6"/>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6"/>
            <p:cNvSpPr/>
            <p:nvPr/>
          </p:nvSpPr>
          <p:spPr>
            <a:xfrm>
              <a:off x="1222175" y="2080000"/>
              <a:ext cx="410375" cy="1540775"/>
            </a:xfrm>
            <a:custGeom>
              <a:rect b="b" l="l" r="r" t="t"/>
              <a:pathLst>
                <a:path extrusionOk="0" fill="none" h="61631" w="16415">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6"/>
            <p:cNvSpPr/>
            <p:nvPr/>
          </p:nvSpPr>
          <p:spPr>
            <a:xfrm>
              <a:off x="2011500" y="2339225"/>
              <a:ext cx="224550" cy="1685800"/>
            </a:xfrm>
            <a:custGeom>
              <a:rect b="b" l="l" r="r" t="t"/>
              <a:pathLst>
                <a:path extrusionOk="0" fill="none" h="67432" w="8982">
                  <a:moveTo>
                    <a:pt x="8982" y="1"/>
                  </a:moveTo>
                  <a:cubicBezTo>
                    <a:pt x="8982" y="1"/>
                    <a:pt x="1" y="64684"/>
                    <a:pt x="844" y="67431"/>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6"/>
            <p:cNvSpPr/>
            <p:nvPr/>
          </p:nvSpPr>
          <p:spPr>
            <a:xfrm>
              <a:off x="2928350" y="3118725"/>
              <a:ext cx="25" cy="25"/>
            </a:xfrm>
            <a:custGeom>
              <a:rect b="b" l="l" r="r" t="t"/>
              <a:pathLst>
                <a:path extrusionOk="0" fill="none" h="1" w="1">
                  <a:moveTo>
                    <a:pt x="0" y="0"/>
                  </a:moveTo>
                  <a:close/>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6"/>
            <p:cNvSpPr/>
            <p:nvPr/>
          </p:nvSpPr>
          <p:spPr>
            <a:xfrm>
              <a:off x="2369025" y="3100175"/>
              <a:ext cx="609525" cy="858800"/>
            </a:xfrm>
            <a:custGeom>
              <a:rect b="b" l="l" r="r" t="t"/>
              <a:pathLst>
                <a:path extrusionOk="0" fill="none" h="34352" w="24381">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6"/>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6"/>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6"/>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6"/>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6"/>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6"/>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6"/>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6"/>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6"/>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6"/>
            <p:cNvSpPr/>
            <p:nvPr/>
          </p:nvSpPr>
          <p:spPr>
            <a:xfrm>
              <a:off x="4849850" y="2815300"/>
              <a:ext cx="1684500" cy="353625"/>
            </a:xfrm>
            <a:custGeom>
              <a:rect b="b" l="l" r="r" t="t"/>
              <a:pathLst>
                <a:path extrusionOk="0" fill="none" h="14145" w="6738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6"/>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6"/>
            <p:cNvSpPr/>
            <p:nvPr/>
          </p:nvSpPr>
          <p:spPr>
            <a:xfrm>
              <a:off x="4748875" y="3227025"/>
              <a:ext cx="1705325" cy="216725"/>
            </a:xfrm>
            <a:custGeom>
              <a:rect b="b" l="l" r="r" t="t"/>
              <a:pathLst>
                <a:path extrusionOk="0" fill="none" h="8669" w="68213">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6"/>
            <p:cNvSpPr/>
            <p:nvPr/>
          </p:nvSpPr>
          <p:spPr>
            <a:xfrm>
              <a:off x="5179575" y="4027625"/>
              <a:ext cx="837625" cy="190775"/>
            </a:xfrm>
            <a:custGeom>
              <a:rect b="b" l="l" r="r" t="t"/>
              <a:pathLst>
                <a:path extrusionOk="0" fill="none" h="7631" w="33505">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6"/>
            <p:cNvSpPr/>
            <p:nvPr/>
          </p:nvSpPr>
          <p:spPr>
            <a:xfrm>
              <a:off x="5010475" y="3409325"/>
              <a:ext cx="99450" cy="832575"/>
            </a:xfrm>
            <a:custGeom>
              <a:rect b="b" l="l" r="r" t="t"/>
              <a:pathLst>
                <a:path extrusionOk="0" fill="none" h="33303" w="3978">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6"/>
            <p:cNvSpPr/>
            <p:nvPr/>
          </p:nvSpPr>
          <p:spPr>
            <a:xfrm>
              <a:off x="5401575" y="3375000"/>
              <a:ext cx="161200" cy="644725"/>
            </a:xfrm>
            <a:custGeom>
              <a:rect b="b" l="l" r="r" t="t"/>
              <a:pathLst>
                <a:path extrusionOk="0" fill="none" h="25789" w="6448">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6"/>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6"/>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6"/>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6"/>
            <p:cNvSpPr/>
            <p:nvPr/>
          </p:nvSpPr>
          <p:spPr>
            <a:xfrm>
              <a:off x="5961700" y="1406500"/>
              <a:ext cx="803300" cy="631525"/>
            </a:xfrm>
            <a:custGeom>
              <a:rect b="b" l="l" r="r" t="t"/>
              <a:pathLst>
                <a:path extrusionOk="0" fill="none" h="25261" w="32132">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6"/>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6"/>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6"/>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6"/>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6"/>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AAFFEE">
                <a:alpha val="28490"/>
              </a:srgbClr>
            </a:solidFill>
            <a:ln cap="flat" cmpd="sng" w="9525">
              <a:solidFill>
                <a:srgbClr val="1A407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5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584" name="Google Shape;584;p56"/>
          <p:cNvSpPr txBox="1"/>
          <p:nvPr/>
        </p:nvSpPr>
        <p:spPr>
          <a:xfrm>
            <a:off x="991354" y="1633913"/>
            <a:ext cx="11019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chemeClr val="dk1"/>
                </a:solidFill>
                <a:latin typeface="Exo 2"/>
                <a:ea typeface="Exo 2"/>
                <a:cs typeface="Exo 2"/>
                <a:sym typeface="Exo 2"/>
              </a:rPr>
              <a:t>SEP 08</a:t>
            </a:r>
            <a:endParaRPr b="1" sz="1000">
              <a:solidFill>
                <a:schemeClr val="dk1"/>
              </a:solidFill>
              <a:latin typeface="Exo 2"/>
              <a:ea typeface="Exo 2"/>
              <a:cs typeface="Exo 2"/>
              <a:sym typeface="Exo 2"/>
            </a:endParaRPr>
          </a:p>
        </p:txBody>
      </p:sp>
      <p:sp>
        <p:nvSpPr>
          <p:cNvPr id="585" name="Google Shape;585;p56"/>
          <p:cNvSpPr txBox="1"/>
          <p:nvPr/>
        </p:nvSpPr>
        <p:spPr>
          <a:xfrm>
            <a:off x="860254" y="2029913"/>
            <a:ext cx="1233000" cy="60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Mercury is the closest planet to the Sun</a:t>
            </a:r>
            <a:endParaRPr sz="1200">
              <a:solidFill>
                <a:schemeClr val="hlink"/>
              </a:solidFill>
              <a:latin typeface="Roboto Condensed Light"/>
              <a:ea typeface="Roboto Condensed Light"/>
              <a:cs typeface="Roboto Condensed Light"/>
              <a:sym typeface="Roboto Condensed Light"/>
            </a:endParaRPr>
          </a:p>
        </p:txBody>
      </p:sp>
      <p:sp>
        <p:nvSpPr>
          <p:cNvPr id="586" name="Google Shape;586;p56"/>
          <p:cNvSpPr txBox="1"/>
          <p:nvPr/>
        </p:nvSpPr>
        <p:spPr>
          <a:xfrm>
            <a:off x="991354" y="2954626"/>
            <a:ext cx="11019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chemeClr val="dk1"/>
                </a:solidFill>
                <a:latin typeface="Exo 2"/>
                <a:ea typeface="Exo 2"/>
                <a:cs typeface="Exo 2"/>
                <a:sym typeface="Exo 2"/>
              </a:rPr>
              <a:t>OCT 16</a:t>
            </a:r>
            <a:endParaRPr b="1" sz="1000">
              <a:solidFill>
                <a:schemeClr val="dk1"/>
              </a:solidFill>
              <a:latin typeface="Exo 2"/>
              <a:ea typeface="Exo 2"/>
              <a:cs typeface="Exo 2"/>
              <a:sym typeface="Exo 2"/>
            </a:endParaRPr>
          </a:p>
        </p:txBody>
      </p:sp>
      <p:sp>
        <p:nvSpPr>
          <p:cNvPr id="587" name="Google Shape;587;p56"/>
          <p:cNvSpPr txBox="1"/>
          <p:nvPr/>
        </p:nvSpPr>
        <p:spPr>
          <a:xfrm>
            <a:off x="860254" y="3350626"/>
            <a:ext cx="1233000" cy="60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Despite being red, Mars is a cold place</a:t>
            </a:r>
            <a:endParaRPr sz="1200">
              <a:solidFill>
                <a:schemeClr val="hlink"/>
              </a:solidFill>
              <a:latin typeface="Roboto Condensed Light"/>
              <a:ea typeface="Roboto Condensed Light"/>
              <a:cs typeface="Roboto Condensed Light"/>
              <a:sym typeface="Roboto Condensed Light"/>
            </a:endParaRPr>
          </a:p>
        </p:txBody>
      </p:sp>
      <p:sp>
        <p:nvSpPr>
          <p:cNvPr id="588" name="Google Shape;588;p56"/>
          <p:cNvSpPr txBox="1"/>
          <p:nvPr/>
        </p:nvSpPr>
        <p:spPr>
          <a:xfrm>
            <a:off x="7126779" y="3411826"/>
            <a:ext cx="1101900" cy="3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Exo 2"/>
                <a:ea typeface="Exo 2"/>
                <a:cs typeface="Exo 2"/>
                <a:sym typeface="Exo 2"/>
              </a:rPr>
              <a:t>DEC 10</a:t>
            </a:r>
            <a:endParaRPr b="1" sz="1000">
              <a:solidFill>
                <a:schemeClr val="dk1"/>
              </a:solidFill>
              <a:latin typeface="Exo 2"/>
              <a:ea typeface="Exo 2"/>
              <a:cs typeface="Exo 2"/>
              <a:sym typeface="Exo 2"/>
            </a:endParaRPr>
          </a:p>
        </p:txBody>
      </p:sp>
      <p:sp>
        <p:nvSpPr>
          <p:cNvPr id="589" name="Google Shape;589;p56"/>
          <p:cNvSpPr txBox="1"/>
          <p:nvPr/>
        </p:nvSpPr>
        <p:spPr>
          <a:xfrm>
            <a:off x="7126779" y="3807826"/>
            <a:ext cx="1233000" cy="60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Jupiter is the biggest planet in the Solar System</a:t>
            </a:r>
            <a:endParaRPr sz="1200">
              <a:solidFill>
                <a:schemeClr val="hlink"/>
              </a:solidFill>
              <a:latin typeface="Roboto Condensed Light"/>
              <a:ea typeface="Roboto Condensed Light"/>
              <a:cs typeface="Roboto Condensed Light"/>
              <a:sym typeface="Roboto Condensed Light"/>
            </a:endParaRPr>
          </a:p>
        </p:txBody>
      </p:sp>
      <p:sp>
        <p:nvSpPr>
          <p:cNvPr id="590" name="Google Shape;590;p56"/>
          <p:cNvSpPr txBox="1"/>
          <p:nvPr/>
        </p:nvSpPr>
        <p:spPr>
          <a:xfrm>
            <a:off x="7126779" y="2090025"/>
            <a:ext cx="1101900" cy="3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Exo 2"/>
                <a:ea typeface="Exo 2"/>
                <a:cs typeface="Exo 2"/>
                <a:sym typeface="Exo 2"/>
              </a:rPr>
              <a:t>NOV 29</a:t>
            </a:r>
            <a:endParaRPr b="1" sz="1000">
              <a:solidFill>
                <a:schemeClr val="dk1"/>
              </a:solidFill>
              <a:latin typeface="Exo 2"/>
              <a:ea typeface="Exo 2"/>
              <a:cs typeface="Exo 2"/>
              <a:sym typeface="Exo 2"/>
            </a:endParaRPr>
          </a:p>
        </p:txBody>
      </p:sp>
      <p:sp>
        <p:nvSpPr>
          <p:cNvPr id="591" name="Google Shape;591;p56"/>
          <p:cNvSpPr txBox="1"/>
          <p:nvPr/>
        </p:nvSpPr>
        <p:spPr>
          <a:xfrm>
            <a:off x="7126779" y="2486025"/>
            <a:ext cx="1233000" cy="60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Saturn is a gas giant and has several rings</a:t>
            </a:r>
            <a:endParaRPr sz="1200">
              <a:solidFill>
                <a:schemeClr val="hlink"/>
              </a:solidFill>
              <a:latin typeface="Roboto Condensed Light"/>
              <a:ea typeface="Roboto Condensed Light"/>
              <a:cs typeface="Roboto Condensed Light"/>
              <a:sym typeface="Roboto Condensed Light"/>
            </a:endParaRPr>
          </a:p>
        </p:txBody>
      </p:sp>
      <p:cxnSp>
        <p:nvCxnSpPr>
          <p:cNvPr id="592" name="Google Shape;592;p56"/>
          <p:cNvCxnSpPr/>
          <p:nvPr/>
        </p:nvCxnSpPr>
        <p:spPr>
          <a:xfrm rot="10800000">
            <a:off x="818200" y="1998600"/>
            <a:ext cx="1981800" cy="0"/>
          </a:xfrm>
          <a:prstGeom prst="straightConnector1">
            <a:avLst/>
          </a:prstGeom>
          <a:noFill/>
          <a:ln cap="flat" cmpd="sng" w="9525">
            <a:solidFill>
              <a:schemeClr val="dk1"/>
            </a:solidFill>
            <a:prstDash val="solid"/>
            <a:round/>
            <a:headEnd len="med" w="med" type="none"/>
            <a:tailEnd len="med" w="med" type="none"/>
          </a:ln>
        </p:spPr>
      </p:cxnSp>
      <p:sp>
        <p:nvSpPr>
          <p:cNvPr id="593" name="Google Shape;593;p56"/>
          <p:cNvSpPr/>
          <p:nvPr/>
        </p:nvSpPr>
        <p:spPr>
          <a:xfrm>
            <a:off x="2528575" y="1767000"/>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56"/>
          <p:cNvGrpSpPr/>
          <p:nvPr/>
        </p:nvGrpSpPr>
        <p:grpSpPr>
          <a:xfrm>
            <a:off x="2634720" y="1865174"/>
            <a:ext cx="269762" cy="266855"/>
            <a:chOff x="581525" y="3254850"/>
            <a:chExt cx="297750" cy="294575"/>
          </a:xfrm>
        </p:grpSpPr>
        <p:sp>
          <p:nvSpPr>
            <p:cNvPr id="595" name="Google Shape;595;p5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56"/>
          <p:cNvSpPr/>
          <p:nvPr/>
        </p:nvSpPr>
        <p:spPr>
          <a:xfrm>
            <a:off x="3549800" y="3085832"/>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 name="Google Shape;599;p56"/>
          <p:cNvCxnSpPr>
            <a:stCxn id="598" idx="0"/>
          </p:cNvCxnSpPr>
          <p:nvPr/>
        </p:nvCxnSpPr>
        <p:spPr>
          <a:xfrm rot="10800000">
            <a:off x="886700" y="3317432"/>
            <a:ext cx="3145200" cy="0"/>
          </a:xfrm>
          <a:prstGeom prst="straightConnector1">
            <a:avLst/>
          </a:prstGeom>
          <a:noFill/>
          <a:ln cap="flat" cmpd="sng" w="9525">
            <a:solidFill>
              <a:schemeClr val="dk1"/>
            </a:solidFill>
            <a:prstDash val="solid"/>
            <a:round/>
            <a:headEnd len="med" w="med" type="none"/>
            <a:tailEnd len="med" w="med" type="none"/>
          </a:ln>
        </p:spPr>
      </p:cxnSp>
      <p:grpSp>
        <p:nvGrpSpPr>
          <p:cNvPr id="600" name="Google Shape;600;p56"/>
          <p:cNvGrpSpPr/>
          <p:nvPr/>
        </p:nvGrpSpPr>
        <p:grpSpPr>
          <a:xfrm>
            <a:off x="3651969" y="3189456"/>
            <a:ext cx="271188" cy="269392"/>
            <a:chOff x="580725" y="3617925"/>
            <a:chExt cx="299325" cy="297375"/>
          </a:xfrm>
        </p:grpSpPr>
        <p:sp>
          <p:nvSpPr>
            <p:cNvPr id="601" name="Google Shape;601;p5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56"/>
          <p:cNvSpPr/>
          <p:nvPr/>
        </p:nvSpPr>
        <p:spPr>
          <a:xfrm>
            <a:off x="5064800" y="2220132"/>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 name="Google Shape;607;p56"/>
          <p:cNvCxnSpPr>
            <a:endCxn id="606" idx="0"/>
          </p:cNvCxnSpPr>
          <p:nvPr/>
        </p:nvCxnSpPr>
        <p:spPr>
          <a:xfrm rot="10800000">
            <a:off x="5546900" y="2451732"/>
            <a:ext cx="2891700" cy="0"/>
          </a:xfrm>
          <a:prstGeom prst="straightConnector1">
            <a:avLst/>
          </a:prstGeom>
          <a:noFill/>
          <a:ln cap="flat" cmpd="sng" w="9525">
            <a:solidFill>
              <a:schemeClr val="dk1"/>
            </a:solidFill>
            <a:prstDash val="solid"/>
            <a:round/>
            <a:headEnd len="med" w="med" type="none"/>
            <a:tailEnd len="med" w="med" type="none"/>
          </a:ln>
        </p:spPr>
      </p:cxnSp>
      <p:grpSp>
        <p:nvGrpSpPr>
          <p:cNvPr id="608" name="Google Shape;608;p56"/>
          <p:cNvGrpSpPr/>
          <p:nvPr/>
        </p:nvGrpSpPr>
        <p:grpSpPr>
          <a:xfrm>
            <a:off x="5187734" y="2318167"/>
            <a:ext cx="236217" cy="267150"/>
            <a:chOff x="2786075" y="3591800"/>
            <a:chExt cx="260725" cy="294900"/>
          </a:xfrm>
        </p:grpSpPr>
        <p:sp>
          <p:nvSpPr>
            <p:cNvPr id="609" name="Google Shape;609;p5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56"/>
          <p:cNvSpPr/>
          <p:nvPr/>
        </p:nvSpPr>
        <p:spPr>
          <a:xfrm>
            <a:off x="5707300" y="3538982"/>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 name="Google Shape;615;p56"/>
          <p:cNvCxnSpPr/>
          <p:nvPr/>
        </p:nvCxnSpPr>
        <p:spPr>
          <a:xfrm rot="10800000">
            <a:off x="5945075" y="3770600"/>
            <a:ext cx="2414700" cy="0"/>
          </a:xfrm>
          <a:prstGeom prst="straightConnector1">
            <a:avLst/>
          </a:prstGeom>
          <a:noFill/>
          <a:ln cap="flat" cmpd="sng" w="9525">
            <a:solidFill>
              <a:schemeClr val="dk1"/>
            </a:solidFill>
            <a:prstDash val="solid"/>
            <a:round/>
            <a:headEnd len="med" w="med" type="none"/>
            <a:tailEnd len="med" w="med" type="none"/>
          </a:ln>
        </p:spPr>
      </p:cxnSp>
      <p:grpSp>
        <p:nvGrpSpPr>
          <p:cNvPr id="616" name="Google Shape;616;p56"/>
          <p:cNvGrpSpPr/>
          <p:nvPr/>
        </p:nvGrpSpPr>
        <p:grpSpPr>
          <a:xfrm>
            <a:off x="5822740" y="3636994"/>
            <a:ext cx="251211" cy="267195"/>
            <a:chOff x="5364750" y="3235150"/>
            <a:chExt cx="277275" cy="294950"/>
          </a:xfrm>
        </p:grpSpPr>
        <p:sp>
          <p:nvSpPr>
            <p:cNvPr id="617" name="Google Shape;617;p5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7"/>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SNEAK PEEK</a:t>
            </a:r>
            <a:endParaRPr/>
          </a:p>
        </p:txBody>
      </p:sp>
      <p:sp>
        <p:nvSpPr>
          <p:cNvPr id="630" name="Google Shape;630;p57"/>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631" name="Google Shape;631;p57"/>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here a subtitle if you need it</a:t>
            </a:r>
            <a:endParaRPr/>
          </a:p>
        </p:txBody>
      </p:sp>
      <p:cxnSp>
        <p:nvCxnSpPr>
          <p:cNvPr id="632" name="Google Shape;632;p57"/>
          <p:cNvCxnSpPr/>
          <p:nvPr/>
        </p:nvCxnSpPr>
        <p:spPr>
          <a:xfrm>
            <a:off x="7015900" y="-35700"/>
            <a:ext cx="0" cy="2382600"/>
          </a:xfrm>
          <a:prstGeom prst="straightConnector1">
            <a:avLst/>
          </a:prstGeom>
          <a:noFill/>
          <a:ln cap="flat" cmpd="sng" w="9525">
            <a:solidFill>
              <a:schemeClr val="dk2"/>
            </a:solidFill>
            <a:prstDash val="solid"/>
            <a:round/>
            <a:headEnd len="med" w="med" type="none"/>
            <a:tailEnd len="med" w="med" type="none"/>
          </a:ln>
        </p:spPr>
      </p:cxnSp>
      <p:grpSp>
        <p:nvGrpSpPr>
          <p:cNvPr id="633" name="Google Shape;633;p57"/>
          <p:cNvGrpSpPr/>
          <p:nvPr/>
        </p:nvGrpSpPr>
        <p:grpSpPr>
          <a:xfrm>
            <a:off x="8089940" y="561326"/>
            <a:ext cx="423413" cy="421569"/>
            <a:chOff x="7703675" y="2541175"/>
            <a:chExt cx="499425" cy="497250"/>
          </a:xfrm>
        </p:grpSpPr>
        <p:sp>
          <p:nvSpPr>
            <p:cNvPr id="634" name="Google Shape;634;p57"/>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7"/>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7"/>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7"/>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7"/>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57">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1000"/>
                                        <p:tgtEl>
                                          <p:spTgt spid="63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800"/>
                                        <p:tgtEl>
                                          <p:spTgt spid="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645" name="Google Shape;645;p58"/>
          <p:cNvSpPr txBox="1"/>
          <p:nvPr/>
        </p:nvSpPr>
        <p:spPr>
          <a:xfrm>
            <a:off x="3395625" y="4037178"/>
            <a:ext cx="2962200" cy="73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Neptune is the farthest planet from the Sun and the fourth-largest in the Solar System</a:t>
            </a:r>
            <a:endParaRPr sz="1200">
              <a:solidFill>
                <a:schemeClr val="hlink"/>
              </a:solidFill>
              <a:latin typeface="Roboto Condensed Light"/>
              <a:ea typeface="Roboto Condensed Light"/>
              <a:cs typeface="Roboto Condensed Light"/>
              <a:sym typeface="Roboto Condensed Light"/>
            </a:endParaRPr>
          </a:p>
          <a:p>
            <a:pPr indent="0" lvl="0" marL="0" rtl="0" algn="ctr">
              <a:lnSpc>
                <a:spcPct val="100000"/>
              </a:lnSpc>
              <a:spcBef>
                <a:spcPts val="1600"/>
              </a:spcBef>
              <a:spcAft>
                <a:spcPts val="1600"/>
              </a:spcAft>
              <a:buNone/>
            </a:pPr>
            <a:r>
              <a:t/>
            </a:r>
            <a:endParaRPr sz="1200">
              <a:solidFill>
                <a:schemeClr val="hlink"/>
              </a:solidFill>
              <a:latin typeface="Roboto Condensed Light"/>
              <a:ea typeface="Roboto Condensed Light"/>
              <a:cs typeface="Roboto Condensed Light"/>
              <a:sym typeface="Roboto Condensed Light"/>
            </a:endParaRPr>
          </a:p>
        </p:txBody>
      </p:sp>
      <p:cxnSp>
        <p:nvCxnSpPr>
          <p:cNvPr id="646" name="Google Shape;646;p58"/>
          <p:cNvCxnSpPr/>
          <p:nvPr/>
        </p:nvCxnSpPr>
        <p:spPr>
          <a:xfrm rot="10800000">
            <a:off x="3290125" y="4228975"/>
            <a:ext cx="0" cy="937800"/>
          </a:xfrm>
          <a:prstGeom prst="straightConnector1">
            <a:avLst/>
          </a:prstGeom>
          <a:noFill/>
          <a:ln cap="flat" cmpd="sng" w="9525">
            <a:solidFill>
              <a:schemeClr val="hlink"/>
            </a:solidFill>
            <a:prstDash val="solid"/>
            <a:round/>
            <a:headEnd len="med" w="med" type="none"/>
            <a:tailEnd len="med" w="med" type="none"/>
          </a:ln>
        </p:spPr>
      </p:cxnSp>
      <p:grpSp>
        <p:nvGrpSpPr>
          <p:cNvPr id="647" name="Google Shape;647;p58"/>
          <p:cNvGrpSpPr/>
          <p:nvPr/>
        </p:nvGrpSpPr>
        <p:grpSpPr>
          <a:xfrm>
            <a:off x="3111142" y="1219229"/>
            <a:ext cx="3362026" cy="2641868"/>
            <a:chOff x="238125" y="1676700"/>
            <a:chExt cx="2045650" cy="1779275"/>
          </a:xfrm>
        </p:grpSpPr>
        <p:sp>
          <p:nvSpPr>
            <p:cNvPr id="648" name="Google Shape;648;p58"/>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rgbClr val="AA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8"/>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rgbClr val="AA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8"/>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00FF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8"/>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00FF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8"/>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AA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8"/>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8"/>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5" name="Google Shape;655;p58"/>
          <p:cNvPicPr preferRelativeResize="0"/>
          <p:nvPr/>
        </p:nvPicPr>
        <p:blipFill rotWithShape="1">
          <a:blip r:embed="rId3">
            <a:alphaModFix/>
          </a:blip>
          <a:srcRect b="0" l="0" r="0" t="0"/>
          <a:stretch/>
        </p:blipFill>
        <p:spPr>
          <a:xfrm>
            <a:off x="3281479" y="1361691"/>
            <a:ext cx="3021432" cy="1699356"/>
          </a:xfrm>
          <a:prstGeom prst="rect">
            <a:avLst/>
          </a:prstGeom>
          <a:noFill/>
          <a:ln>
            <a:noFill/>
          </a:ln>
        </p:spPr>
      </p:pic>
      <p:grpSp>
        <p:nvGrpSpPr>
          <p:cNvPr id="656" name="Google Shape;656;p58"/>
          <p:cNvGrpSpPr/>
          <p:nvPr/>
        </p:nvGrpSpPr>
        <p:grpSpPr>
          <a:xfrm>
            <a:off x="1417187" y="1862416"/>
            <a:ext cx="1506854" cy="2001521"/>
            <a:chOff x="3580725" y="2020075"/>
            <a:chExt cx="1344925" cy="1786275"/>
          </a:xfrm>
        </p:grpSpPr>
        <p:sp>
          <p:nvSpPr>
            <p:cNvPr id="657" name="Google Shape;657;p58"/>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AA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8"/>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AA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8"/>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8"/>
            <p:cNvSpPr/>
            <p:nvPr/>
          </p:nvSpPr>
          <p:spPr>
            <a:xfrm>
              <a:off x="4193750"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8"/>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284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2" name="Google Shape;662;p58"/>
          <p:cNvPicPr preferRelativeResize="0"/>
          <p:nvPr/>
        </p:nvPicPr>
        <p:blipFill rotWithShape="1">
          <a:blip r:embed="rId4">
            <a:alphaModFix/>
          </a:blip>
          <a:srcRect b="1096" l="0" r="0" t="108"/>
          <a:stretch/>
        </p:blipFill>
        <p:spPr>
          <a:xfrm>
            <a:off x="1520240" y="1951603"/>
            <a:ext cx="1297137" cy="1709412"/>
          </a:xfrm>
          <a:prstGeom prst="rect">
            <a:avLst/>
          </a:prstGeom>
          <a:noFill/>
          <a:ln>
            <a:noFill/>
          </a:ln>
        </p:spPr>
      </p:pic>
      <p:grpSp>
        <p:nvGrpSpPr>
          <p:cNvPr id="663" name="Google Shape;663;p58"/>
          <p:cNvGrpSpPr/>
          <p:nvPr/>
        </p:nvGrpSpPr>
        <p:grpSpPr>
          <a:xfrm>
            <a:off x="6631975" y="1859645"/>
            <a:ext cx="1094837" cy="2001597"/>
            <a:chOff x="6417224" y="2247097"/>
            <a:chExt cx="951950" cy="1740368"/>
          </a:xfrm>
        </p:grpSpPr>
        <p:sp>
          <p:nvSpPr>
            <p:cNvPr id="664" name="Google Shape;664;p58"/>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AA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AA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8"/>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8"/>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284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8"/>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rgbClr val="284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8"/>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284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8"/>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1A4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1" name="Google Shape;671;p58"/>
          <p:cNvPicPr preferRelativeResize="0"/>
          <p:nvPr/>
        </p:nvPicPr>
        <p:blipFill rotWithShape="1">
          <a:blip r:embed="rId5">
            <a:alphaModFix/>
          </a:blip>
          <a:srcRect b="-4460" l="-10" r="0" t="0"/>
          <a:stretch/>
        </p:blipFill>
        <p:spPr>
          <a:xfrm>
            <a:off x="6713056" y="1960134"/>
            <a:ext cx="946326" cy="17572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9"/>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77" name="Google Shape;677;p59"/>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a:t>Do you have any questions?</a:t>
            </a:r>
            <a:endParaRPr/>
          </a:p>
          <a:p>
            <a:pPr indent="0" lvl="0" marL="0" rtl="0" algn="ctr">
              <a:spcBef>
                <a:spcPts val="0"/>
              </a:spcBef>
              <a:spcAft>
                <a:spcPts val="0"/>
              </a:spcAft>
              <a:buClr>
                <a:srgbClr val="434343"/>
              </a:buClr>
              <a:buSzPts val="1100"/>
              <a:buFont typeface="Arial"/>
              <a:buNone/>
            </a:pPr>
            <a:r>
              <a:t/>
            </a:r>
            <a:endParaRPr/>
          </a:p>
          <a:p>
            <a:pPr indent="0" lvl="0" marL="0" rtl="0" algn="ctr">
              <a:spcBef>
                <a:spcPts val="0"/>
              </a:spcBef>
              <a:spcAft>
                <a:spcPts val="0"/>
              </a:spcAft>
              <a:buClr>
                <a:srgbClr val="434343"/>
              </a:buClr>
              <a:buSzPts val="1100"/>
              <a:buFont typeface="Arial"/>
              <a:buNone/>
            </a:pPr>
            <a:r>
              <a:rPr lang="en"/>
              <a:t>addyouremail@freepik.com </a:t>
            </a:r>
            <a:endParaRPr/>
          </a:p>
          <a:p>
            <a:pPr indent="0" lvl="0" marL="0" rtl="0" algn="ctr">
              <a:spcBef>
                <a:spcPts val="0"/>
              </a:spcBef>
              <a:spcAft>
                <a:spcPts val="0"/>
              </a:spcAft>
              <a:buClr>
                <a:srgbClr val="434343"/>
              </a:buClr>
              <a:buSzPts val="1100"/>
              <a:buFont typeface="Arial"/>
              <a:buNone/>
            </a:pPr>
            <a:r>
              <a:rPr lang="en"/>
              <a:t>+91  620 421 838 </a:t>
            </a:r>
            <a:endParaRPr/>
          </a:p>
          <a:p>
            <a:pPr indent="0" lvl="0" marL="0" rtl="0" algn="ctr">
              <a:spcBef>
                <a:spcPts val="0"/>
              </a:spcBef>
              <a:spcAft>
                <a:spcPts val="0"/>
              </a:spcAft>
              <a:buClr>
                <a:schemeClr val="dk1"/>
              </a:buClr>
              <a:buSzPts val="1100"/>
              <a:buFont typeface="Arial"/>
              <a:buNone/>
            </a:pPr>
            <a:r>
              <a:rPr lang="en"/>
              <a:t>yourcompany.com</a:t>
            </a:r>
            <a:endParaRPr/>
          </a:p>
        </p:txBody>
      </p:sp>
      <p:cxnSp>
        <p:nvCxnSpPr>
          <p:cNvPr id="678" name="Google Shape;678;p59"/>
          <p:cNvCxnSpPr/>
          <p:nvPr/>
        </p:nvCxnSpPr>
        <p:spPr>
          <a:xfrm rot="10800000">
            <a:off x="8156400" y="630088"/>
            <a:ext cx="1236300" cy="0"/>
          </a:xfrm>
          <a:prstGeom prst="straightConnector1">
            <a:avLst/>
          </a:prstGeom>
          <a:noFill/>
          <a:ln cap="flat" cmpd="sng" w="9525">
            <a:solidFill>
              <a:schemeClr val="dk2"/>
            </a:solidFill>
            <a:prstDash val="solid"/>
            <a:round/>
            <a:headEnd len="med" w="med" type="none"/>
            <a:tailEnd len="med" w="med" type="none"/>
          </a:ln>
        </p:spPr>
      </p:cxnSp>
      <p:grpSp>
        <p:nvGrpSpPr>
          <p:cNvPr id="679" name="Google Shape;679;p59"/>
          <p:cNvGrpSpPr/>
          <p:nvPr/>
        </p:nvGrpSpPr>
        <p:grpSpPr>
          <a:xfrm>
            <a:off x="8090523" y="808178"/>
            <a:ext cx="279476" cy="279476"/>
            <a:chOff x="1379798" y="1723250"/>
            <a:chExt cx="397887" cy="397887"/>
          </a:xfrm>
        </p:grpSpPr>
        <p:sp>
          <p:nvSpPr>
            <p:cNvPr id="680" name="Google Shape;680;p5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59"/>
          <p:cNvGrpSpPr/>
          <p:nvPr/>
        </p:nvGrpSpPr>
        <p:grpSpPr>
          <a:xfrm>
            <a:off x="7341818" y="808178"/>
            <a:ext cx="279490" cy="279476"/>
            <a:chOff x="266768" y="1721375"/>
            <a:chExt cx="397907" cy="397887"/>
          </a:xfrm>
        </p:grpSpPr>
        <p:sp>
          <p:nvSpPr>
            <p:cNvPr id="685" name="Google Shape;685;p5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59"/>
          <p:cNvGrpSpPr/>
          <p:nvPr/>
        </p:nvGrpSpPr>
        <p:grpSpPr>
          <a:xfrm>
            <a:off x="7716184" y="808178"/>
            <a:ext cx="279461" cy="279476"/>
            <a:chOff x="864491" y="1723250"/>
            <a:chExt cx="397866" cy="397887"/>
          </a:xfrm>
        </p:grpSpPr>
        <p:sp>
          <p:nvSpPr>
            <p:cNvPr id="688" name="Google Shape;688;p5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1" name="Google Shape;691;p59"/>
          <p:cNvCxnSpPr/>
          <p:nvPr/>
        </p:nvCxnSpPr>
        <p:spPr>
          <a:xfrm rot="10800000">
            <a:off x="-125" y="4765850"/>
            <a:ext cx="958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691"/>
                                        </p:tgtEl>
                                        <p:attrNameLst>
                                          <p:attrName>style.visibility</p:attrName>
                                        </p:attrNameLst>
                                      </p:cBhvr>
                                      <p:to>
                                        <p:strVal val="visible"/>
                                      </p:to>
                                    </p:set>
                                    <p:anim calcmode="lin" valueType="num">
                                      <p:cBhvr additive="base">
                                        <p:cTn dur="1400"/>
                                        <p:tgtEl>
                                          <p:spTgt spid="6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1400"/>
                                        <p:tgtEl>
                                          <p:spTgt spid="678"/>
                                        </p:tgtEl>
                                        <p:attrNameLst>
                                          <p:attrName>ppt_x</p:attrName>
                                        </p:attrNameLst>
                                      </p:cBhvr>
                                      <p:tavLst>
                                        <p:tav fmla="" tm="0">
                                          <p:val>
                                            <p:strVal val="#ppt_x+1"/>
                                          </p:val>
                                        </p:tav>
                                        <p:tav fmla="" tm="100000">
                                          <p:val>
                                            <p:strVal val="#ppt_x"/>
                                          </p:val>
                                        </p:tav>
                                      </p:tavLst>
                                    </p:anim>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200"/>
                                        <p:tgtEl>
                                          <p:spTgt spid="684"/>
                                        </p:tgtEl>
                                      </p:cBhvr>
                                    </p:animEffec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100"/>
                                        <p:tgtEl>
                                          <p:spTgt spid="687"/>
                                        </p:tgtEl>
                                      </p:cBhvr>
                                    </p:animEffect>
                                  </p:childTnLst>
                                </p:cTn>
                              </p:par>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900"/>
                                        <p:tgtEl>
                                          <p:spTgt spid="6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0"/>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Exo 2"/>
                <a:ea typeface="Exo 2"/>
                <a:cs typeface="Exo 2"/>
                <a:sym typeface="Exo 2"/>
              </a:rPr>
              <a:t>PHOTOS</a:t>
            </a:r>
            <a:endParaRPr>
              <a:solidFill>
                <a:schemeClr val="dk1"/>
              </a:solidFill>
            </a:endParaRPr>
          </a:p>
          <a:p>
            <a:pPr indent="-298450" lvl="0" marL="457200" rtl="0" algn="l">
              <a:spcBef>
                <a:spcPts val="300"/>
              </a:spcBef>
              <a:spcAft>
                <a:spcPts val="0"/>
              </a:spcAft>
              <a:buSzPts val="1100"/>
              <a:buChar char="■"/>
            </a:pPr>
            <a:r>
              <a:rPr lang="en" sz="1100">
                <a:uFill>
                  <a:noFill/>
                </a:uFill>
                <a:hlinkClick r:id="rId3"/>
              </a:rPr>
              <a:t>Woman using smartphone with hologram</a:t>
            </a:r>
            <a:endParaRPr sz="1100"/>
          </a:p>
          <a:p>
            <a:pPr indent="-298450" lvl="0" marL="457200" rtl="0" algn="l">
              <a:spcBef>
                <a:spcPts val="0"/>
              </a:spcBef>
              <a:spcAft>
                <a:spcPts val="0"/>
              </a:spcAft>
              <a:buSzPts val="1100"/>
              <a:buChar char="■"/>
            </a:pPr>
            <a:r>
              <a:rPr lang="en" sz="1100">
                <a:uFill>
                  <a:noFill/>
                </a:uFill>
                <a:hlinkClick r:id="rId4"/>
              </a:rPr>
              <a:t>Happy businesswoman looking at camera with holding pencil and diary</a:t>
            </a:r>
            <a:endParaRPr sz="1100"/>
          </a:p>
          <a:p>
            <a:pPr indent="-298450" lvl="0" marL="457200" rtl="0" algn="l">
              <a:spcBef>
                <a:spcPts val="0"/>
              </a:spcBef>
              <a:spcAft>
                <a:spcPts val="0"/>
              </a:spcAft>
              <a:buSzPts val="1100"/>
              <a:buChar char="■"/>
            </a:pPr>
            <a:r>
              <a:rPr lang="en" sz="1100">
                <a:uFill>
                  <a:noFill/>
                </a:uFill>
                <a:hlinkClick r:id="rId5"/>
              </a:rPr>
              <a:t>Portrait of smiling man holding digital tablet looking at camera</a:t>
            </a:r>
            <a:endParaRPr sz="1100"/>
          </a:p>
          <a:p>
            <a:pPr indent="-298450" lvl="0" marL="457200" rtl="0" algn="l">
              <a:spcBef>
                <a:spcPts val="0"/>
              </a:spcBef>
              <a:spcAft>
                <a:spcPts val="0"/>
              </a:spcAft>
              <a:buSzPts val="1100"/>
              <a:buChar char="■"/>
            </a:pPr>
            <a:r>
              <a:rPr lang="en" sz="1100">
                <a:uFill>
                  <a:noFill/>
                </a:uFill>
                <a:hlinkClick r:id="rId6"/>
              </a:rPr>
              <a:t>Smiling bearded man holding disposable coffee cup while opening door</a:t>
            </a:r>
            <a:endParaRPr sz="1100"/>
          </a:p>
          <a:p>
            <a:pPr indent="-298450" lvl="0" marL="457200" rtl="0" algn="l">
              <a:spcBef>
                <a:spcPts val="0"/>
              </a:spcBef>
              <a:spcAft>
                <a:spcPts val="0"/>
              </a:spcAft>
              <a:buSzPts val="1100"/>
              <a:buChar char="■"/>
            </a:pPr>
            <a:r>
              <a:rPr lang="en" sz="1100">
                <a:uFill>
                  <a:noFill/>
                </a:uFill>
                <a:hlinkClick r:id="rId7"/>
              </a:rPr>
              <a:t>Portrait of pretty woman holding laptop looking at camera</a:t>
            </a:r>
            <a:endParaRPr sz="1100"/>
          </a:p>
          <a:p>
            <a:pPr indent="-298450" lvl="0" marL="457200" rtl="0" algn="l">
              <a:spcBef>
                <a:spcPts val="0"/>
              </a:spcBef>
              <a:spcAft>
                <a:spcPts val="0"/>
              </a:spcAft>
              <a:buSzPts val="1100"/>
              <a:buChar char="■"/>
            </a:pPr>
            <a:r>
              <a:rPr lang="en" sz="1100">
                <a:uFill>
                  <a:noFill/>
                </a:uFill>
                <a:hlinkClick r:id="rId8"/>
              </a:rPr>
              <a:t>Motherboard with optical fiber</a:t>
            </a:r>
            <a:endParaRPr sz="1100"/>
          </a:p>
          <a:p>
            <a:pPr indent="-292100" lvl="0" marL="457200" rtl="0" algn="l">
              <a:spcBef>
                <a:spcPts val="300"/>
              </a:spcBef>
              <a:spcAft>
                <a:spcPts val="0"/>
              </a:spcAft>
              <a:buSzPts val="1000"/>
              <a:buChar char="■"/>
            </a:pPr>
            <a:r>
              <a:rPr lang="en" sz="1100">
                <a:solidFill>
                  <a:schemeClr val="hlink"/>
                </a:solidFill>
                <a:uFill>
                  <a:noFill/>
                </a:uFill>
                <a:hlinkClick r:id="rId9"/>
              </a:rPr>
              <a:t>Futuristic technology screen interface</a:t>
            </a:r>
            <a:endParaRPr sz="1100">
              <a:solidFill>
                <a:schemeClr val="hlink"/>
              </a:solidFill>
            </a:endParaRPr>
          </a:p>
          <a:p>
            <a:pPr indent="-292100" lvl="0" marL="457200" rtl="0" algn="l">
              <a:spcBef>
                <a:spcPts val="300"/>
              </a:spcBef>
              <a:spcAft>
                <a:spcPts val="0"/>
              </a:spcAft>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indent="-292100" lvl="0" marL="457200" rtl="0" algn="l">
              <a:spcBef>
                <a:spcPts val="300"/>
              </a:spcBef>
              <a:spcAft>
                <a:spcPts val="0"/>
              </a:spcAft>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indent="-292100" lvl="0" marL="457200" rtl="0" algn="l">
              <a:spcBef>
                <a:spcPts val="300"/>
              </a:spcBef>
              <a:spcAft>
                <a:spcPts val="0"/>
              </a:spcAft>
              <a:buSzPts val="1000"/>
              <a:buChar char="■"/>
            </a:pPr>
            <a:r>
              <a:rPr lang="en" sz="1100">
                <a:solidFill>
                  <a:schemeClr val="hlink"/>
                </a:solidFill>
                <a:uFill>
                  <a:noFill/>
                </a:uFill>
                <a:hlinkClick r:id="rId12"/>
              </a:rPr>
              <a:t>Multiracial group of cheerful coworkers</a:t>
            </a:r>
            <a:endParaRPr sz="1100"/>
          </a:p>
        </p:txBody>
      </p:sp>
      <p:sp>
        <p:nvSpPr>
          <p:cNvPr id="697" name="Google Shape;697;p6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698" name="Google Shape;698;p60"/>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p>
            <a:pPr indent="-298450" lvl="0" marL="457200" rtl="0" algn="l">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indent="-298450" lvl="0" marL="457200" rtl="0" algn="l">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indent="0" lvl="0" marL="0" rtl="0" algn="l">
              <a:spcBef>
                <a:spcPts val="1000"/>
              </a:spcBef>
              <a:spcAft>
                <a:spcPts val="0"/>
              </a:spcAft>
              <a:buNone/>
            </a:pPr>
            <a:r>
              <a:rPr b="1" lang="en">
                <a:solidFill>
                  <a:schemeClr val="dk1"/>
                </a:solidFill>
                <a:latin typeface="Exo 2"/>
                <a:ea typeface="Exo 2"/>
                <a:cs typeface="Exo 2"/>
                <a:sym typeface="Exo 2"/>
              </a:rPr>
              <a:t>VECTORS</a:t>
            </a:r>
            <a:endParaRPr b="1">
              <a:solidFill>
                <a:schemeClr val="dk1"/>
              </a:solidFill>
              <a:latin typeface="Exo 2"/>
              <a:ea typeface="Exo 2"/>
              <a:cs typeface="Exo 2"/>
              <a:sym typeface="Exo 2"/>
            </a:endParaRPr>
          </a:p>
          <a:p>
            <a:pPr indent="-298450" lvl="0" marL="457200" rtl="0" algn="l">
              <a:lnSpc>
                <a:spcPct val="100000"/>
              </a:lnSpc>
              <a:spcBef>
                <a:spcPts val="300"/>
              </a:spcBef>
              <a:spcAft>
                <a:spcPts val="0"/>
              </a:spcAft>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indent="-298450" lvl="0" marL="457200" rtl="0" algn="l">
              <a:lnSpc>
                <a:spcPct val="100000"/>
              </a:lnSpc>
              <a:spcBef>
                <a:spcPts val="0"/>
              </a:spcBef>
              <a:spcAft>
                <a:spcPts val="0"/>
              </a:spcAft>
              <a:buSzPts val="1100"/>
              <a:buChar char="■"/>
            </a:pPr>
            <a:r>
              <a:rPr lang="en" sz="1100">
                <a:solidFill>
                  <a:schemeClr val="hlink"/>
                </a:solidFill>
                <a:uFill>
                  <a:noFill/>
                </a:uFill>
                <a:hlinkClick r:id="rId16"/>
              </a:rPr>
              <a:t>Blue 5g concept background</a:t>
            </a:r>
            <a:endParaRPr sz="1100">
              <a:solidFill>
                <a:schemeClr val="hlink"/>
              </a:solidFill>
            </a:endParaRPr>
          </a:p>
          <a:p>
            <a:pPr indent="-298450" lvl="0" marL="457200" rtl="0" algn="l">
              <a:lnSpc>
                <a:spcPct val="200000"/>
              </a:lnSpc>
              <a:spcBef>
                <a:spcPts val="0"/>
              </a:spcBef>
              <a:spcAft>
                <a:spcPts val="0"/>
              </a:spcAft>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indent="0" lvl="0" marL="0" rtl="0" algn="l">
              <a:spcBef>
                <a:spcPts val="1000"/>
              </a:spcBef>
              <a:spcAft>
                <a:spcPts val="0"/>
              </a:spcAft>
              <a:buNone/>
            </a:pPr>
            <a:r>
              <a:rPr b="1" lang="en">
                <a:solidFill>
                  <a:schemeClr val="dk1"/>
                </a:solidFill>
                <a:latin typeface="Exo 2"/>
                <a:ea typeface="Exo 2"/>
                <a:cs typeface="Exo 2"/>
                <a:sym typeface="Exo 2"/>
              </a:rPr>
              <a:t>PREMIUM ICONS</a:t>
            </a:r>
            <a:endParaRPr b="1">
              <a:solidFill>
                <a:schemeClr val="dk1"/>
              </a:solidFill>
              <a:latin typeface="Exo 2"/>
              <a:ea typeface="Exo 2"/>
              <a:cs typeface="Exo 2"/>
              <a:sym typeface="Exo 2"/>
            </a:endParaRPr>
          </a:p>
          <a:p>
            <a:pPr indent="-298450" lvl="0" marL="457200" rtl="0" algn="l">
              <a:lnSpc>
                <a:spcPct val="100000"/>
              </a:lnSpc>
              <a:spcBef>
                <a:spcPts val="0"/>
              </a:spcBef>
              <a:spcAft>
                <a:spcPts val="0"/>
              </a:spcAft>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indent="0" lvl="0" marL="0" rtl="0" algn="l">
              <a:spcBef>
                <a:spcPts val="1000"/>
              </a:spcBef>
              <a:spcAft>
                <a:spcPts val="0"/>
              </a:spcAft>
              <a:buNone/>
            </a:pPr>
            <a:r>
              <a:rPr b="1" lang="en">
                <a:solidFill>
                  <a:schemeClr val="dk1"/>
                </a:solidFill>
                <a:latin typeface="Exo 2"/>
                <a:ea typeface="Exo 2"/>
                <a:cs typeface="Exo 2"/>
                <a:sym typeface="Exo 2"/>
              </a:rPr>
              <a:t>PREMIUM PHOTOS</a:t>
            </a:r>
            <a:endParaRPr b="1">
              <a:solidFill>
                <a:schemeClr val="dk1"/>
              </a:solidFill>
              <a:latin typeface="Exo 2"/>
              <a:ea typeface="Exo 2"/>
              <a:cs typeface="Exo 2"/>
              <a:sym typeface="Exo 2"/>
            </a:endParaRPr>
          </a:p>
          <a:p>
            <a:pPr indent="-298450" lvl="0" marL="457200" rtl="0" algn="l">
              <a:lnSpc>
                <a:spcPct val="100000"/>
              </a:lnSpc>
              <a:spcBef>
                <a:spcPts val="0"/>
              </a:spcBef>
              <a:spcAft>
                <a:spcPts val="0"/>
              </a:spcAft>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indent="0" lvl="0" marL="0" rtl="0" algn="l">
              <a:lnSpc>
                <a:spcPct val="100000"/>
              </a:lnSpc>
              <a:spcBef>
                <a:spcPts val="1000"/>
              </a:spcBef>
              <a:spcAft>
                <a:spcPts val="1000"/>
              </a:spcAft>
              <a:buNone/>
            </a:pPr>
            <a:r>
              <a:t/>
            </a:r>
            <a:endParaRPr b="1">
              <a:latin typeface="Exo 2"/>
              <a:ea typeface="Exo 2"/>
              <a:cs typeface="Exo 2"/>
              <a:sym typeface="Exo 2"/>
            </a:endParaRPr>
          </a:p>
        </p:txBody>
      </p:sp>
      <p:sp>
        <p:nvSpPr>
          <p:cNvPr id="699" name="Google Shape;699;p60"/>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3" name="Shape 703"/>
        <p:cNvGrpSpPr/>
        <p:nvPr/>
      </p:nvGrpSpPr>
      <p:grpSpPr>
        <a:xfrm>
          <a:off x="0" y="0"/>
          <a:ext cx="0" cy="0"/>
          <a:chOff x="0" y="0"/>
          <a:chExt cx="0" cy="0"/>
        </a:xfrm>
      </p:grpSpPr>
      <p:sp>
        <p:nvSpPr>
          <p:cNvPr id="704" name="Google Shape;704;p61"/>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705" name="Google Shape;705;p61"/>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a:t>
            </a:r>
            <a:r>
              <a:rPr lang="en">
                <a:solidFill>
                  <a:schemeClr val="lt1"/>
                </a:solidFill>
                <a:latin typeface="Arial"/>
                <a:ea typeface="Arial"/>
                <a:cs typeface="Arial"/>
                <a:sym typeface="Arial"/>
              </a:rPr>
              <a:t> </a:t>
            </a:r>
            <a:r>
              <a:rPr lang="en" u="sng">
                <a:solidFill>
                  <a:schemeClr val="lt1"/>
                </a:solidFill>
                <a:latin typeface="Arial"/>
                <a:ea typeface="Arial"/>
                <a:cs typeface="Arial"/>
                <a:sym typeface="Arial"/>
                <a:hlinkClick action="ppaction://hlinksldjump" r:id="rId4">
                  <a:extLst>
                    <a:ext uri="{A12FA001-AC4F-418D-AE19-62706E023703}">
                      <ahyp:hlinkClr val="tx"/>
                    </a:ext>
                  </a:extLst>
                </a:hlinkClick>
              </a:rPr>
              <a:t>Thanks</a:t>
            </a:r>
            <a:r>
              <a:rPr lang="en">
                <a:solidFill>
                  <a:schemeClr val="lt1"/>
                </a:solidFill>
                <a:latin typeface="Arial"/>
                <a:ea typeface="Arial"/>
                <a:cs typeface="Arial"/>
                <a:sym typeface="Arial"/>
              </a:rPr>
              <a:t> </a:t>
            </a:r>
            <a:r>
              <a:rPr lang="en">
                <a:solidFill>
                  <a:srgbClr val="FFFFFF"/>
                </a:solidFill>
                <a:latin typeface="Arial"/>
                <a:ea typeface="Arial"/>
                <a:cs typeface="Arial"/>
                <a:sym typeface="Arial"/>
              </a:rPr>
              <a:t>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706" name="Google Shape;706;p6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5"/>
          <p:cNvSpPr txBox="1"/>
          <p:nvPr>
            <p:ph type="ctrTitle"/>
          </p:nvPr>
        </p:nvSpPr>
        <p:spPr>
          <a:xfrm>
            <a:off x="4580575" y="1567400"/>
            <a:ext cx="3773100" cy="1608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2"/>
                </a:solidFill>
              </a:rPr>
              <a:t>Gruppo FOS</a:t>
            </a:r>
            <a:endParaRPr>
              <a:solidFill>
                <a:schemeClr val="dk2"/>
              </a:solidFill>
            </a:endParaRPr>
          </a:p>
          <a:p>
            <a:pPr indent="0" lvl="0" marL="0" rtl="0" algn="r">
              <a:spcBef>
                <a:spcPts val="0"/>
              </a:spcBef>
              <a:spcAft>
                <a:spcPts val="0"/>
              </a:spcAft>
              <a:buClr>
                <a:schemeClr val="dk1"/>
              </a:buClr>
              <a:buSzPts val="1100"/>
              <a:buFont typeface="Arial"/>
              <a:buNone/>
            </a:pPr>
            <a:r>
              <a:rPr lang="en">
                <a:solidFill>
                  <a:schemeClr val="dk2"/>
                </a:solidFill>
              </a:rPr>
              <a:t>Challenge</a:t>
            </a:r>
            <a:endParaRPr>
              <a:solidFill>
                <a:schemeClr val="dk2"/>
              </a:solidFill>
            </a:endParaRPr>
          </a:p>
        </p:txBody>
      </p:sp>
      <p:sp>
        <p:nvSpPr>
          <p:cNvPr id="174" name="Google Shape;174;p35"/>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Finding what’s behind the output </a:t>
            </a:r>
            <a:endParaRPr/>
          </a:p>
        </p:txBody>
      </p:sp>
      <p:cxnSp>
        <p:nvCxnSpPr>
          <p:cNvPr id="175" name="Google Shape;175;p35"/>
          <p:cNvCxnSpPr/>
          <p:nvPr/>
        </p:nvCxnSpPr>
        <p:spPr>
          <a:xfrm>
            <a:off x="6677025" y="3176000"/>
            <a:ext cx="2460000" cy="0"/>
          </a:xfrm>
          <a:prstGeom prst="straightConnector1">
            <a:avLst/>
          </a:prstGeom>
          <a:noFill/>
          <a:ln cap="flat" cmpd="sng" w="9525">
            <a:solidFill>
              <a:schemeClr val="dk2"/>
            </a:solidFill>
            <a:prstDash val="solid"/>
            <a:round/>
            <a:headEnd len="med" w="med" type="none"/>
            <a:tailEnd len="med" w="med" type="none"/>
          </a:ln>
        </p:spPr>
      </p:cxnSp>
      <p:sp>
        <p:nvSpPr>
          <p:cNvPr id="176" name="Google Shape;176;p35"/>
          <p:cNvSpPr/>
          <p:nvPr/>
        </p:nvSpPr>
        <p:spPr>
          <a:xfrm>
            <a:off x="342162" y="3393375"/>
            <a:ext cx="1486200" cy="9462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5"/>
          <p:cNvSpPr txBox="1"/>
          <p:nvPr/>
        </p:nvSpPr>
        <p:spPr>
          <a:xfrm>
            <a:off x="369890" y="367011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ESP32</a:t>
            </a:r>
            <a:endParaRPr b="1">
              <a:solidFill>
                <a:schemeClr val="lt1"/>
              </a:solidFill>
              <a:latin typeface="Exo 2"/>
              <a:ea typeface="Exo 2"/>
              <a:cs typeface="Exo 2"/>
              <a:sym typeface="Exo 2"/>
            </a:endParaRPr>
          </a:p>
        </p:txBody>
      </p:sp>
      <p:cxnSp>
        <p:nvCxnSpPr>
          <p:cNvPr id="178" name="Google Shape;178;p35"/>
          <p:cNvCxnSpPr/>
          <p:nvPr/>
        </p:nvCxnSpPr>
        <p:spPr>
          <a:xfrm flipH="1" rot="-5400000">
            <a:off x="3078580" y="2034325"/>
            <a:ext cx="360900" cy="600"/>
          </a:xfrm>
          <a:prstGeom prst="curvedConnector3">
            <a:avLst>
              <a:gd fmla="val 50000" name="adj1"/>
            </a:avLst>
          </a:prstGeom>
          <a:noFill/>
          <a:ln cap="flat" cmpd="sng" w="38100">
            <a:solidFill>
              <a:schemeClr val="dk2"/>
            </a:solidFill>
            <a:prstDash val="solid"/>
            <a:round/>
            <a:headEnd len="med" w="med" type="none"/>
            <a:tailEnd len="med" w="med" type="none"/>
          </a:ln>
        </p:spPr>
      </p:cxnSp>
      <p:sp>
        <p:nvSpPr>
          <p:cNvPr id="179" name="Google Shape;179;p35"/>
          <p:cNvSpPr/>
          <p:nvPr/>
        </p:nvSpPr>
        <p:spPr>
          <a:xfrm>
            <a:off x="1761200" y="2292150"/>
            <a:ext cx="3055500" cy="833700"/>
          </a:xfrm>
          <a:prstGeom prst="snip2DiagRect">
            <a:avLst>
              <a:gd fmla="val 0" name="adj1"/>
              <a:gd fmla="val 16667"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5"/>
          <p:cNvSpPr/>
          <p:nvPr/>
        </p:nvSpPr>
        <p:spPr>
          <a:xfrm>
            <a:off x="2516000" y="830925"/>
            <a:ext cx="1486200" cy="9462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35"/>
          <p:cNvCxnSpPr/>
          <p:nvPr/>
        </p:nvCxnSpPr>
        <p:spPr>
          <a:xfrm rot="5400000">
            <a:off x="1090050" y="2722275"/>
            <a:ext cx="611100" cy="584700"/>
          </a:xfrm>
          <a:prstGeom prst="bentConnector3">
            <a:avLst>
              <a:gd fmla="val -691" name="adj1"/>
            </a:avLst>
          </a:prstGeom>
          <a:noFill/>
          <a:ln cap="flat" cmpd="sng" w="38100">
            <a:solidFill>
              <a:schemeClr val="dk2"/>
            </a:solidFill>
            <a:prstDash val="solid"/>
            <a:round/>
            <a:headEnd len="med" w="med" type="none"/>
            <a:tailEnd len="med" w="med" type="none"/>
          </a:ln>
        </p:spPr>
      </p:cxnSp>
      <p:sp>
        <p:nvSpPr>
          <p:cNvPr id="182" name="Google Shape;182;p35"/>
          <p:cNvSpPr txBox="1"/>
          <p:nvPr/>
        </p:nvSpPr>
        <p:spPr>
          <a:xfrm>
            <a:off x="2138113" y="2475450"/>
            <a:ext cx="1298700" cy="52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hlink"/>
                </a:solidFill>
                <a:latin typeface="Exo 2"/>
                <a:ea typeface="Exo 2"/>
                <a:cs typeface="Exo 2"/>
                <a:sym typeface="Exo 2"/>
              </a:rPr>
              <a:t>DATA</a:t>
            </a:r>
            <a:endParaRPr b="1" sz="3000">
              <a:solidFill>
                <a:schemeClr val="hlink"/>
              </a:solidFill>
              <a:latin typeface="Exo 2"/>
              <a:ea typeface="Exo 2"/>
              <a:cs typeface="Exo 2"/>
              <a:sym typeface="Exo 2"/>
            </a:endParaRPr>
          </a:p>
        </p:txBody>
      </p:sp>
      <p:sp>
        <p:nvSpPr>
          <p:cNvPr id="183" name="Google Shape;183;p35"/>
          <p:cNvSpPr txBox="1"/>
          <p:nvPr/>
        </p:nvSpPr>
        <p:spPr>
          <a:xfrm>
            <a:off x="2543754" y="110766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Receiver</a:t>
            </a:r>
            <a:endParaRPr b="1">
              <a:solidFill>
                <a:schemeClr val="lt1"/>
              </a:solidFill>
              <a:latin typeface="Exo 2"/>
              <a:ea typeface="Exo 2"/>
              <a:cs typeface="Exo 2"/>
              <a:sym typeface="Exo 2"/>
            </a:endParaRPr>
          </a:p>
        </p:txBody>
      </p:sp>
      <p:pic>
        <p:nvPicPr>
          <p:cNvPr id="184" name="Google Shape;184;p35"/>
          <p:cNvPicPr preferRelativeResize="0"/>
          <p:nvPr/>
        </p:nvPicPr>
        <p:blipFill>
          <a:blip r:embed="rId3">
            <a:alphaModFix/>
          </a:blip>
          <a:stretch>
            <a:fillRect/>
          </a:stretch>
        </p:blipFill>
        <p:spPr>
          <a:xfrm>
            <a:off x="3389750" y="2416646"/>
            <a:ext cx="584700" cy="58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200"/>
                                        <p:tgtEl>
                                          <p:spTgt spid="1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0" name="Shape 710"/>
        <p:cNvGrpSpPr/>
        <p:nvPr/>
      </p:nvGrpSpPr>
      <p:grpSpPr>
        <a:xfrm>
          <a:off x="0" y="0"/>
          <a:ext cx="0" cy="0"/>
          <a:chOff x="0" y="0"/>
          <a:chExt cx="0" cy="0"/>
        </a:xfrm>
      </p:grpSpPr>
      <p:sp>
        <p:nvSpPr>
          <p:cNvPr id="711" name="Google Shape;711;p62"/>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712" name="Google Shape;712;p62"/>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713" name="Google Shape;713;p62"/>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 name="Shape 717"/>
        <p:cNvGrpSpPr/>
        <p:nvPr/>
      </p:nvGrpSpPr>
      <p:grpSpPr>
        <a:xfrm>
          <a:off x="0" y="0"/>
          <a:ext cx="0" cy="0"/>
          <a:chOff x="0" y="0"/>
          <a:chExt cx="0" cy="0"/>
        </a:xfrm>
      </p:grpSpPr>
      <p:sp>
        <p:nvSpPr>
          <p:cNvPr id="718" name="Google Shape;718;p63"/>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19" name="Google Shape;719;p63"/>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720" name="Google Shape;720;p63"/>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721" name="Google Shape;721;p63"/>
          <p:cNvSpPr/>
          <p:nvPr/>
        </p:nvSpPr>
        <p:spPr>
          <a:xfrm>
            <a:off x="4176300" y="3498875"/>
            <a:ext cx="791400" cy="754200"/>
          </a:xfrm>
          <a:prstGeom prst="roundRect">
            <a:avLst>
              <a:gd fmla="val 16667" name="adj"/>
            </a:avLst>
          </a:prstGeom>
          <a:solidFill>
            <a:srgbClr val="05214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3"/>
          <p:cNvSpPr/>
          <p:nvPr/>
        </p:nvSpPr>
        <p:spPr>
          <a:xfrm>
            <a:off x="5238120" y="3498875"/>
            <a:ext cx="791400" cy="754200"/>
          </a:xfrm>
          <a:prstGeom prst="roundRect">
            <a:avLst>
              <a:gd fmla="val 16667" name="adj"/>
            </a:avLst>
          </a:prstGeom>
          <a:solidFill>
            <a:srgbClr val="00FFC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3"/>
          <p:cNvSpPr/>
          <p:nvPr/>
        </p:nvSpPr>
        <p:spPr>
          <a:xfrm>
            <a:off x="3114475" y="3498875"/>
            <a:ext cx="791400" cy="754200"/>
          </a:xfrm>
          <a:prstGeom prst="roundRect">
            <a:avLst>
              <a:gd fmla="val 16667" name="adj"/>
            </a:avLst>
          </a:prstGeom>
          <a:solidFill>
            <a:srgbClr val="AAFF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3"/>
          <p:cNvSpPr txBox="1"/>
          <p:nvPr/>
        </p:nvSpPr>
        <p:spPr>
          <a:xfrm>
            <a:off x="417630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#05214a</a:t>
            </a:r>
            <a:endParaRPr sz="1000">
              <a:solidFill>
                <a:srgbClr val="FFFFFF"/>
              </a:solidFill>
            </a:endParaRPr>
          </a:p>
        </p:txBody>
      </p:sp>
      <p:sp>
        <p:nvSpPr>
          <p:cNvPr id="725" name="Google Shape;725;p63"/>
          <p:cNvSpPr txBox="1"/>
          <p:nvPr/>
        </p:nvSpPr>
        <p:spPr>
          <a:xfrm>
            <a:off x="52381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5214A"/>
                </a:solidFill>
              </a:rPr>
              <a:t>#00ffcd</a:t>
            </a:r>
            <a:endParaRPr sz="1000">
              <a:solidFill>
                <a:srgbClr val="05214A"/>
              </a:solidFill>
            </a:endParaRPr>
          </a:p>
        </p:txBody>
      </p:sp>
      <p:sp>
        <p:nvSpPr>
          <p:cNvPr id="726" name="Google Shape;726;p63"/>
          <p:cNvSpPr txBox="1"/>
          <p:nvPr/>
        </p:nvSpPr>
        <p:spPr>
          <a:xfrm>
            <a:off x="31144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5214A"/>
                </a:solidFill>
              </a:rPr>
              <a:t>#aaffee</a:t>
            </a:r>
            <a:endParaRPr sz="1000">
              <a:solidFill>
                <a:srgbClr val="05214A"/>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0" name="Shape 730"/>
        <p:cNvGrpSpPr/>
        <p:nvPr/>
      </p:nvGrpSpPr>
      <p:grpSpPr>
        <a:xfrm>
          <a:off x="0" y="0"/>
          <a:ext cx="0" cy="0"/>
          <a:chOff x="0" y="0"/>
          <a:chExt cx="0" cy="0"/>
        </a:xfrm>
      </p:grpSpPr>
      <p:sp>
        <p:nvSpPr>
          <p:cNvPr id="731" name="Google Shape;731;p64"/>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 by Freepik</a:t>
            </a:r>
            <a:endParaRPr>
              <a:solidFill>
                <a:srgbClr val="FFFFFF"/>
              </a:solidFill>
              <a:latin typeface="Arial"/>
              <a:ea typeface="Arial"/>
              <a:cs typeface="Arial"/>
              <a:sym typeface="Arial"/>
            </a:endParaRPr>
          </a:p>
        </p:txBody>
      </p:sp>
      <p:sp>
        <p:nvSpPr>
          <p:cNvPr id="732" name="Google Shape;732;p64"/>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733" name="Google Shape;733;p6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734" name="Google Shape;734;p64"/>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735" name="Google Shape;735;p64"/>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736" name="Google Shape;736;p64"/>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737" name="Google Shape;737;p64"/>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738" name="Google Shape;738;p64"/>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739" name="Google Shape;739;p64"/>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740" name="Google Shape;740;p64"/>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741" name="Google Shape;741;p64"/>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742" name="Google Shape;742;p64"/>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 name="Shape 746"/>
        <p:cNvGrpSpPr/>
        <p:nvPr/>
      </p:nvGrpSpPr>
      <p:grpSpPr>
        <a:xfrm>
          <a:off x="0" y="0"/>
          <a:ext cx="0" cy="0"/>
          <a:chOff x="0" y="0"/>
          <a:chExt cx="0" cy="0"/>
        </a:xfrm>
      </p:grpSpPr>
      <p:sp>
        <p:nvSpPr>
          <p:cNvPr id="747" name="Google Shape;747;p65"/>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748" name="Google Shape;748;p65"/>
          <p:cNvGrpSpPr/>
          <p:nvPr/>
        </p:nvGrpSpPr>
        <p:grpSpPr>
          <a:xfrm>
            <a:off x="5156078" y="3085736"/>
            <a:ext cx="474294" cy="551291"/>
            <a:chOff x="4727025" y="1332775"/>
            <a:chExt cx="59900" cy="69625"/>
          </a:xfrm>
        </p:grpSpPr>
        <p:sp>
          <p:nvSpPr>
            <p:cNvPr id="749" name="Google Shape;749;p6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65"/>
          <p:cNvGrpSpPr/>
          <p:nvPr/>
        </p:nvGrpSpPr>
        <p:grpSpPr>
          <a:xfrm>
            <a:off x="5769734" y="2314340"/>
            <a:ext cx="555653" cy="557031"/>
            <a:chOff x="4820425" y="1329900"/>
            <a:chExt cx="70175" cy="70350"/>
          </a:xfrm>
        </p:grpSpPr>
        <p:sp>
          <p:nvSpPr>
            <p:cNvPr id="752" name="Google Shape;752;p6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65"/>
          <p:cNvGrpSpPr/>
          <p:nvPr/>
        </p:nvGrpSpPr>
        <p:grpSpPr>
          <a:xfrm>
            <a:off x="6396103" y="2318845"/>
            <a:ext cx="582574" cy="533871"/>
            <a:chOff x="4903200" y="1331525"/>
            <a:chExt cx="73575" cy="67425"/>
          </a:xfrm>
        </p:grpSpPr>
        <p:sp>
          <p:nvSpPr>
            <p:cNvPr id="757" name="Google Shape;757;p6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65"/>
          <p:cNvGrpSpPr/>
          <p:nvPr/>
        </p:nvGrpSpPr>
        <p:grpSpPr>
          <a:xfrm>
            <a:off x="5755581" y="3078709"/>
            <a:ext cx="583960" cy="565345"/>
            <a:chOff x="4815575" y="1416800"/>
            <a:chExt cx="73750" cy="71400"/>
          </a:xfrm>
        </p:grpSpPr>
        <p:sp>
          <p:nvSpPr>
            <p:cNvPr id="760" name="Google Shape;760;p6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65"/>
          <p:cNvGrpSpPr/>
          <p:nvPr/>
        </p:nvGrpSpPr>
        <p:grpSpPr>
          <a:xfrm>
            <a:off x="6390362" y="3108896"/>
            <a:ext cx="589898" cy="504970"/>
            <a:chOff x="4902475" y="1418875"/>
            <a:chExt cx="74500" cy="63775"/>
          </a:xfrm>
        </p:grpSpPr>
        <p:sp>
          <p:nvSpPr>
            <p:cNvPr id="764" name="Google Shape;764;p6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5"/>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65"/>
          <p:cNvGrpSpPr/>
          <p:nvPr/>
        </p:nvGrpSpPr>
        <p:grpSpPr>
          <a:xfrm>
            <a:off x="5765577" y="3826000"/>
            <a:ext cx="563967" cy="567127"/>
            <a:chOff x="4818100" y="1507675"/>
            <a:chExt cx="71225" cy="71625"/>
          </a:xfrm>
        </p:grpSpPr>
        <p:sp>
          <p:nvSpPr>
            <p:cNvPr id="767" name="Google Shape;767;p6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65"/>
          <p:cNvGrpSpPr/>
          <p:nvPr/>
        </p:nvGrpSpPr>
        <p:grpSpPr>
          <a:xfrm>
            <a:off x="5079075" y="3829461"/>
            <a:ext cx="628301" cy="588505"/>
            <a:chOff x="4721450" y="1509475"/>
            <a:chExt cx="79350" cy="74325"/>
          </a:xfrm>
        </p:grpSpPr>
        <p:sp>
          <p:nvSpPr>
            <p:cNvPr id="772" name="Google Shape;772;p6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65"/>
          <p:cNvGrpSpPr/>
          <p:nvPr/>
        </p:nvGrpSpPr>
        <p:grpSpPr>
          <a:xfrm>
            <a:off x="6424608" y="3814027"/>
            <a:ext cx="557038" cy="562772"/>
            <a:chOff x="4906800" y="1507500"/>
            <a:chExt cx="70350" cy="71075"/>
          </a:xfrm>
        </p:grpSpPr>
        <p:sp>
          <p:nvSpPr>
            <p:cNvPr id="777" name="Google Shape;777;p6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65"/>
          <p:cNvGrpSpPr/>
          <p:nvPr/>
        </p:nvGrpSpPr>
        <p:grpSpPr>
          <a:xfrm>
            <a:off x="4462216" y="2340963"/>
            <a:ext cx="517934" cy="517934"/>
            <a:chOff x="3736598" y="2170606"/>
            <a:chExt cx="404889" cy="404889"/>
          </a:xfrm>
        </p:grpSpPr>
        <p:sp>
          <p:nvSpPr>
            <p:cNvPr id="783" name="Google Shape;783;p6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65"/>
          <p:cNvGrpSpPr/>
          <p:nvPr/>
        </p:nvGrpSpPr>
        <p:grpSpPr>
          <a:xfrm>
            <a:off x="3729277" y="2341061"/>
            <a:ext cx="586986" cy="517740"/>
            <a:chOff x="3161917" y="2170682"/>
            <a:chExt cx="458870" cy="404737"/>
          </a:xfrm>
        </p:grpSpPr>
        <p:sp>
          <p:nvSpPr>
            <p:cNvPr id="788" name="Google Shape;788;p6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65"/>
          <p:cNvGrpSpPr/>
          <p:nvPr/>
        </p:nvGrpSpPr>
        <p:grpSpPr>
          <a:xfrm>
            <a:off x="3752299" y="3102400"/>
            <a:ext cx="540943" cy="517963"/>
            <a:chOff x="3179914" y="2889488"/>
            <a:chExt cx="422876" cy="404911"/>
          </a:xfrm>
        </p:grpSpPr>
        <p:sp>
          <p:nvSpPr>
            <p:cNvPr id="792" name="Google Shape;792;p6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65"/>
          <p:cNvGrpSpPr/>
          <p:nvPr/>
        </p:nvGrpSpPr>
        <p:grpSpPr>
          <a:xfrm>
            <a:off x="4453093" y="3102358"/>
            <a:ext cx="536180" cy="518047"/>
            <a:chOff x="3729467" y="2889422"/>
            <a:chExt cx="419153" cy="404977"/>
          </a:xfrm>
        </p:grpSpPr>
        <p:sp>
          <p:nvSpPr>
            <p:cNvPr id="799" name="Google Shape;799;p6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65"/>
          <p:cNvGrpSpPr/>
          <p:nvPr/>
        </p:nvGrpSpPr>
        <p:grpSpPr>
          <a:xfrm>
            <a:off x="1990126" y="3445787"/>
            <a:ext cx="965351" cy="134611"/>
            <a:chOff x="4411970" y="2962952"/>
            <a:chExt cx="706544" cy="104212"/>
          </a:xfrm>
        </p:grpSpPr>
        <p:sp>
          <p:nvSpPr>
            <p:cNvPr id="807" name="Google Shape;807;p6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65"/>
          <p:cNvGrpSpPr/>
          <p:nvPr/>
        </p:nvGrpSpPr>
        <p:grpSpPr>
          <a:xfrm>
            <a:off x="1990126" y="3041077"/>
            <a:ext cx="960158" cy="289172"/>
            <a:chOff x="4411970" y="2726085"/>
            <a:chExt cx="643107" cy="193659"/>
          </a:xfrm>
        </p:grpSpPr>
        <p:sp>
          <p:nvSpPr>
            <p:cNvPr id="812" name="Google Shape;812;p6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65"/>
          <p:cNvGrpSpPr/>
          <p:nvPr/>
        </p:nvGrpSpPr>
        <p:grpSpPr>
          <a:xfrm>
            <a:off x="998624" y="3295400"/>
            <a:ext cx="811503" cy="252584"/>
            <a:chOff x="4411970" y="4340222"/>
            <a:chExt cx="779467" cy="242683"/>
          </a:xfrm>
        </p:grpSpPr>
        <p:sp>
          <p:nvSpPr>
            <p:cNvPr id="816" name="Google Shape;816;p6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65"/>
          <p:cNvGrpSpPr/>
          <p:nvPr/>
        </p:nvGrpSpPr>
        <p:grpSpPr>
          <a:xfrm>
            <a:off x="1990126" y="2709308"/>
            <a:ext cx="965160" cy="216230"/>
            <a:chOff x="4411970" y="2468674"/>
            <a:chExt cx="747317" cy="167425"/>
          </a:xfrm>
        </p:grpSpPr>
        <p:sp>
          <p:nvSpPr>
            <p:cNvPr id="820" name="Google Shape;820;p6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65"/>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65"/>
          <p:cNvGrpSpPr/>
          <p:nvPr/>
        </p:nvGrpSpPr>
        <p:grpSpPr>
          <a:xfrm>
            <a:off x="997692" y="2334687"/>
            <a:ext cx="1959041" cy="208784"/>
            <a:chOff x="6336019" y="3733725"/>
            <a:chExt cx="2566206" cy="351310"/>
          </a:xfrm>
        </p:grpSpPr>
        <p:sp>
          <p:nvSpPr>
            <p:cNvPr id="824" name="Google Shape;824;p65"/>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5"/>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5"/>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5"/>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65"/>
          <p:cNvGrpSpPr/>
          <p:nvPr/>
        </p:nvGrpSpPr>
        <p:grpSpPr>
          <a:xfrm>
            <a:off x="1990126" y="3950602"/>
            <a:ext cx="946551" cy="153200"/>
            <a:chOff x="4404545" y="3301592"/>
            <a:chExt cx="782403" cy="129272"/>
          </a:xfrm>
        </p:grpSpPr>
        <p:sp>
          <p:nvSpPr>
            <p:cNvPr id="829" name="Google Shape;829;p6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5"/>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65"/>
          <p:cNvGrpSpPr/>
          <p:nvPr/>
        </p:nvGrpSpPr>
        <p:grpSpPr>
          <a:xfrm>
            <a:off x="1990126" y="3695937"/>
            <a:ext cx="962257" cy="139127"/>
            <a:chOff x="4411970" y="3131459"/>
            <a:chExt cx="710520" cy="117397"/>
          </a:xfrm>
        </p:grpSpPr>
        <p:sp>
          <p:nvSpPr>
            <p:cNvPr id="832" name="Google Shape;832;p6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34" name="Google Shape;834;p65"/>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65"/>
          <p:cNvGrpSpPr/>
          <p:nvPr/>
        </p:nvGrpSpPr>
        <p:grpSpPr>
          <a:xfrm>
            <a:off x="990271" y="3621603"/>
            <a:ext cx="823838" cy="458988"/>
            <a:chOff x="4411970" y="1801825"/>
            <a:chExt cx="734586" cy="409262"/>
          </a:xfrm>
        </p:grpSpPr>
        <p:sp>
          <p:nvSpPr>
            <p:cNvPr id="836" name="Google Shape;836;p6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65"/>
          <p:cNvGrpSpPr/>
          <p:nvPr/>
        </p:nvGrpSpPr>
        <p:grpSpPr>
          <a:xfrm>
            <a:off x="3095243" y="2339173"/>
            <a:ext cx="521514" cy="521514"/>
            <a:chOff x="5681300" y="2527788"/>
            <a:chExt cx="805800" cy="805800"/>
          </a:xfrm>
        </p:grpSpPr>
        <p:sp>
          <p:nvSpPr>
            <p:cNvPr id="839" name="Google Shape;839;p65"/>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65"/>
          <p:cNvGrpSpPr/>
          <p:nvPr/>
        </p:nvGrpSpPr>
        <p:grpSpPr>
          <a:xfrm>
            <a:off x="3089483" y="3094865"/>
            <a:ext cx="533033" cy="533033"/>
            <a:chOff x="4049800" y="640400"/>
            <a:chExt cx="858900" cy="858900"/>
          </a:xfrm>
        </p:grpSpPr>
        <p:sp>
          <p:nvSpPr>
            <p:cNvPr id="842" name="Google Shape;842;p65"/>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5"/>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65"/>
          <p:cNvGrpSpPr/>
          <p:nvPr/>
        </p:nvGrpSpPr>
        <p:grpSpPr>
          <a:xfrm>
            <a:off x="3014966" y="3772543"/>
            <a:ext cx="682068" cy="682068"/>
            <a:chOff x="5080188" y="927900"/>
            <a:chExt cx="961200" cy="961200"/>
          </a:xfrm>
        </p:grpSpPr>
        <p:sp>
          <p:nvSpPr>
            <p:cNvPr id="845" name="Google Shape;845;p65"/>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5"/>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5"/>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5"/>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65"/>
          <p:cNvGrpSpPr/>
          <p:nvPr/>
        </p:nvGrpSpPr>
        <p:grpSpPr>
          <a:xfrm>
            <a:off x="4478465" y="3869234"/>
            <a:ext cx="505650" cy="504006"/>
            <a:chOff x="6039282" y="1042577"/>
            <a:chExt cx="734315" cy="731929"/>
          </a:xfrm>
        </p:grpSpPr>
        <p:sp>
          <p:nvSpPr>
            <p:cNvPr id="854" name="Google Shape;854;p6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65"/>
          <p:cNvGrpSpPr/>
          <p:nvPr/>
        </p:nvGrpSpPr>
        <p:grpSpPr>
          <a:xfrm>
            <a:off x="5091067" y="2298862"/>
            <a:ext cx="567744" cy="602136"/>
            <a:chOff x="1825800" y="1651625"/>
            <a:chExt cx="539989" cy="571775"/>
          </a:xfrm>
        </p:grpSpPr>
        <p:sp>
          <p:nvSpPr>
            <p:cNvPr id="876" name="Google Shape;876;p65"/>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5"/>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5"/>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65"/>
          <p:cNvGrpSpPr/>
          <p:nvPr/>
        </p:nvGrpSpPr>
        <p:grpSpPr>
          <a:xfrm>
            <a:off x="3765995" y="3855579"/>
            <a:ext cx="508123" cy="507955"/>
            <a:chOff x="1897577" y="2802432"/>
            <a:chExt cx="492176" cy="492014"/>
          </a:xfrm>
        </p:grpSpPr>
        <p:sp>
          <p:nvSpPr>
            <p:cNvPr id="881" name="Google Shape;881;p65"/>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5"/>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5"/>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5"/>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5"/>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5"/>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5"/>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5"/>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5"/>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5"/>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5"/>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5"/>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65"/>
          <p:cNvGrpSpPr/>
          <p:nvPr/>
        </p:nvGrpSpPr>
        <p:grpSpPr>
          <a:xfrm>
            <a:off x="997525" y="4169123"/>
            <a:ext cx="809227" cy="200842"/>
            <a:chOff x="2013045" y="4813233"/>
            <a:chExt cx="921986" cy="228854"/>
          </a:xfrm>
        </p:grpSpPr>
        <p:sp>
          <p:nvSpPr>
            <p:cNvPr id="894" name="Google Shape;894;p65"/>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5"/>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65"/>
          <p:cNvGrpSpPr/>
          <p:nvPr/>
        </p:nvGrpSpPr>
        <p:grpSpPr>
          <a:xfrm>
            <a:off x="1005985" y="2656004"/>
            <a:ext cx="792421" cy="269941"/>
            <a:chOff x="1046767" y="4756633"/>
            <a:chExt cx="859646" cy="292841"/>
          </a:xfrm>
        </p:grpSpPr>
        <p:sp>
          <p:nvSpPr>
            <p:cNvPr id="897" name="Google Shape;897;p65"/>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5"/>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5"/>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6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65"/>
          <p:cNvGrpSpPr/>
          <p:nvPr/>
        </p:nvGrpSpPr>
        <p:grpSpPr>
          <a:xfrm>
            <a:off x="7141841" y="2550562"/>
            <a:ext cx="166473" cy="141497"/>
            <a:chOff x="4660325" y="1866850"/>
            <a:chExt cx="68350" cy="58100"/>
          </a:xfrm>
        </p:grpSpPr>
        <p:sp>
          <p:nvSpPr>
            <p:cNvPr id="905" name="Google Shape;905;p6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65"/>
          <p:cNvGrpSpPr/>
          <p:nvPr/>
        </p:nvGrpSpPr>
        <p:grpSpPr>
          <a:xfrm>
            <a:off x="7451186" y="2576286"/>
            <a:ext cx="162515" cy="90049"/>
            <a:chOff x="4791775" y="1877500"/>
            <a:chExt cx="66725" cy="36975"/>
          </a:xfrm>
        </p:grpSpPr>
        <p:sp>
          <p:nvSpPr>
            <p:cNvPr id="908" name="Google Shape;908;p6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65"/>
          <p:cNvGrpSpPr/>
          <p:nvPr/>
        </p:nvGrpSpPr>
        <p:grpSpPr>
          <a:xfrm>
            <a:off x="7772899" y="2576286"/>
            <a:ext cx="144979" cy="90049"/>
            <a:chOff x="4923925" y="1877500"/>
            <a:chExt cx="59525" cy="36975"/>
          </a:xfrm>
        </p:grpSpPr>
        <p:sp>
          <p:nvSpPr>
            <p:cNvPr id="911" name="Google Shape;911;p6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65"/>
          <p:cNvGrpSpPr/>
          <p:nvPr/>
        </p:nvGrpSpPr>
        <p:grpSpPr>
          <a:xfrm>
            <a:off x="8067390" y="2558477"/>
            <a:ext cx="141447" cy="125667"/>
            <a:chOff x="5058450" y="1870100"/>
            <a:chExt cx="58075" cy="51600"/>
          </a:xfrm>
        </p:grpSpPr>
        <p:sp>
          <p:nvSpPr>
            <p:cNvPr id="914" name="Google Shape;914;p6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65"/>
          <p:cNvGrpSpPr/>
          <p:nvPr/>
        </p:nvGrpSpPr>
        <p:grpSpPr>
          <a:xfrm>
            <a:off x="7481905" y="2980885"/>
            <a:ext cx="101077" cy="107645"/>
            <a:chOff x="4811425" y="2065025"/>
            <a:chExt cx="41500" cy="44200"/>
          </a:xfrm>
        </p:grpSpPr>
        <p:sp>
          <p:nvSpPr>
            <p:cNvPr id="917" name="Google Shape;917;p6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65"/>
          <p:cNvGrpSpPr/>
          <p:nvPr/>
        </p:nvGrpSpPr>
        <p:grpSpPr>
          <a:xfrm>
            <a:off x="7774342" y="2981098"/>
            <a:ext cx="120867" cy="107218"/>
            <a:chOff x="4929875" y="2065025"/>
            <a:chExt cx="49625" cy="44025"/>
          </a:xfrm>
        </p:grpSpPr>
        <p:sp>
          <p:nvSpPr>
            <p:cNvPr id="920" name="Google Shape;920;p6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65"/>
          <p:cNvGrpSpPr/>
          <p:nvPr/>
        </p:nvGrpSpPr>
        <p:grpSpPr>
          <a:xfrm>
            <a:off x="8103011" y="2984112"/>
            <a:ext cx="70206" cy="101191"/>
            <a:chOff x="5083925" y="2066350"/>
            <a:chExt cx="28825" cy="41550"/>
          </a:xfrm>
        </p:grpSpPr>
        <p:sp>
          <p:nvSpPr>
            <p:cNvPr id="923" name="Google Shape;923;p6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65"/>
          <p:cNvGrpSpPr/>
          <p:nvPr/>
        </p:nvGrpSpPr>
        <p:grpSpPr>
          <a:xfrm>
            <a:off x="7134565" y="2999759"/>
            <a:ext cx="181026" cy="69896"/>
            <a:chOff x="4659775" y="2072775"/>
            <a:chExt cx="74325" cy="28700"/>
          </a:xfrm>
        </p:grpSpPr>
        <p:sp>
          <p:nvSpPr>
            <p:cNvPr id="926" name="Google Shape;926;p6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65"/>
          <p:cNvGrpSpPr/>
          <p:nvPr/>
        </p:nvGrpSpPr>
        <p:grpSpPr>
          <a:xfrm>
            <a:off x="8054421" y="2790324"/>
            <a:ext cx="167387" cy="89197"/>
            <a:chOff x="4662475" y="1976500"/>
            <a:chExt cx="68725" cy="36625"/>
          </a:xfrm>
        </p:grpSpPr>
        <p:sp>
          <p:nvSpPr>
            <p:cNvPr id="930" name="Google Shape;930;p6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65"/>
          <p:cNvGrpSpPr/>
          <p:nvPr/>
        </p:nvGrpSpPr>
        <p:grpSpPr>
          <a:xfrm>
            <a:off x="7751326" y="2793764"/>
            <a:ext cx="166899" cy="82317"/>
            <a:chOff x="4920150" y="1977875"/>
            <a:chExt cx="68525" cy="33800"/>
          </a:xfrm>
        </p:grpSpPr>
        <p:sp>
          <p:nvSpPr>
            <p:cNvPr id="934" name="Google Shape;934;p6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65"/>
          <p:cNvGrpSpPr/>
          <p:nvPr/>
        </p:nvGrpSpPr>
        <p:grpSpPr>
          <a:xfrm>
            <a:off x="7162483" y="3197682"/>
            <a:ext cx="125190" cy="127859"/>
            <a:chOff x="4676550" y="2160575"/>
            <a:chExt cx="51400" cy="52500"/>
          </a:xfrm>
        </p:grpSpPr>
        <p:sp>
          <p:nvSpPr>
            <p:cNvPr id="938" name="Google Shape;938;p6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65"/>
          <p:cNvGrpSpPr/>
          <p:nvPr/>
        </p:nvGrpSpPr>
        <p:grpSpPr>
          <a:xfrm>
            <a:off x="7459741" y="3204714"/>
            <a:ext cx="145405" cy="113794"/>
            <a:chOff x="4768325" y="2163475"/>
            <a:chExt cx="59700" cy="46725"/>
          </a:xfrm>
        </p:grpSpPr>
        <p:sp>
          <p:nvSpPr>
            <p:cNvPr id="942" name="Google Shape;942;p6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6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65"/>
          <p:cNvGrpSpPr/>
          <p:nvPr/>
        </p:nvGrpSpPr>
        <p:grpSpPr>
          <a:xfrm>
            <a:off x="7476059" y="3459808"/>
            <a:ext cx="112768" cy="106853"/>
            <a:chOff x="4768575" y="2253950"/>
            <a:chExt cx="46300" cy="43875"/>
          </a:xfrm>
        </p:grpSpPr>
        <p:sp>
          <p:nvSpPr>
            <p:cNvPr id="951" name="Google Shape;951;p6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65"/>
          <p:cNvGrpSpPr/>
          <p:nvPr/>
        </p:nvGrpSpPr>
        <p:grpSpPr>
          <a:xfrm>
            <a:off x="7775682" y="3948834"/>
            <a:ext cx="118187" cy="146246"/>
            <a:chOff x="4960900" y="2433225"/>
            <a:chExt cx="48525" cy="60050"/>
          </a:xfrm>
        </p:grpSpPr>
        <p:sp>
          <p:nvSpPr>
            <p:cNvPr id="954" name="Google Shape;954;p6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65"/>
          <p:cNvGrpSpPr/>
          <p:nvPr/>
        </p:nvGrpSpPr>
        <p:grpSpPr>
          <a:xfrm>
            <a:off x="7464247" y="4212895"/>
            <a:ext cx="136394" cy="143810"/>
            <a:chOff x="4854075" y="2527625"/>
            <a:chExt cx="56000" cy="59050"/>
          </a:xfrm>
        </p:grpSpPr>
        <p:sp>
          <p:nvSpPr>
            <p:cNvPr id="957" name="Google Shape;957;p6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6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 name="Google Shape;962;p65"/>
          <p:cNvGrpSpPr/>
          <p:nvPr/>
        </p:nvGrpSpPr>
        <p:grpSpPr>
          <a:xfrm>
            <a:off x="8088458" y="3676639"/>
            <a:ext cx="99312" cy="160797"/>
            <a:chOff x="5059700" y="2334775"/>
            <a:chExt cx="40775" cy="66025"/>
          </a:xfrm>
        </p:grpSpPr>
        <p:sp>
          <p:nvSpPr>
            <p:cNvPr id="963" name="Google Shape;963;p6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65"/>
          <p:cNvGrpSpPr/>
          <p:nvPr/>
        </p:nvGrpSpPr>
        <p:grpSpPr>
          <a:xfrm>
            <a:off x="8045622" y="3941771"/>
            <a:ext cx="184984" cy="160371"/>
            <a:chOff x="5037700" y="2430325"/>
            <a:chExt cx="75950" cy="65850"/>
          </a:xfrm>
        </p:grpSpPr>
        <p:sp>
          <p:nvSpPr>
            <p:cNvPr id="973" name="Google Shape;973;p6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65"/>
          <p:cNvGrpSpPr/>
          <p:nvPr/>
        </p:nvGrpSpPr>
        <p:grpSpPr>
          <a:xfrm>
            <a:off x="7465128" y="3708223"/>
            <a:ext cx="173014" cy="97629"/>
            <a:chOff x="4756975" y="2341800"/>
            <a:chExt cx="91975" cy="51925"/>
          </a:xfrm>
        </p:grpSpPr>
        <p:sp>
          <p:nvSpPr>
            <p:cNvPr id="976" name="Google Shape;976;p6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65"/>
          <p:cNvGrpSpPr/>
          <p:nvPr/>
        </p:nvGrpSpPr>
        <p:grpSpPr>
          <a:xfrm>
            <a:off x="7732065" y="4196920"/>
            <a:ext cx="212497" cy="175761"/>
            <a:chOff x="4943575" y="2516350"/>
            <a:chExt cx="98675" cy="81700"/>
          </a:xfrm>
        </p:grpSpPr>
        <p:sp>
          <p:nvSpPr>
            <p:cNvPr id="997" name="Google Shape;997;p6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 name="Google Shape;1075;p6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5"/>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5"/>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grpSp>
        <p:nvGrpSpPr>
          <p:cNvPr id="1084" name="Google Shape;1084;p66"/>
          <p:cNvGrpSpPr/>
          <p:nvPr/>
        </p:nvGrpSpPr>
        <p:grpSpPr>
          <a:xfrm>
            <a:off x="745571" y="1168666"/>
            <a:ext cx="2492868" cy="1379876"/>
            <a:chOff x="2654821" y="2311071"/>
            <a:chExt cx="2279715" cy="1262120"/>
          </a:xfrm>
        </p:grpSpPr>
        <p:grpSp>
          <p:nvGrpSpPr>
            <p:cNvPr id="1085" name="Google Shape;1085;p66"/>
            <p:cNvGrpSpPr/>
            <p:nvPr/>
          </p:nvGrpSpPr>
          <p:grpSpPr>
            <a:xfrm>
              <a:off x="4034269" y="2840745"/>
              <a:ext cx="40212" cy="36437"/>
              <a:chOff x="4293400" y="2574725"/>
              <a:chExt cx="84425" cy="80100"/>
            </a:xfrm>
          </p:grpSpPr>
          <p:sp>
            <p:nvSpPr>
              <p:cNvPr id="1086" name="Google Shape;1086;p6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87" name="Google Shape;1087;p6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66"/>
            <p:cNvGrpSpPr/>
            <p:nvPr/>
          </p:nvGrpSpPr>
          <p:grpSpPr>
            <a:xfrm>
              <a:off x="3894606" y="2334874"/>
              <a:ext cx="913198" cy="518984"/>
              <a:chOff x="4000175" y="1462675"/>
              <a:chExt cx="1917275" cy="1140875"/>
            </a:xfrm>
          </p:grpSpPr>
          <p:sp>
            <p:nvSpPr>
              <p:cNvPr id="1089" name="Google Shape;1089;p6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90" name="Google Shape;1090;p66"/>
              <p:cNvGrpSpPr/>
              <p:nvPr/>
            </p:nvGrpSpPr>
            <p:grpSpPr>
              <a:xfrm>
                <a:off x="4000175" y="1462675"/>
                <a:ext cx="1917275" cy="1140875"/>
                <a:chOff x="4000175" y="1462675"/>
                <a:chExt cx="1917275" cy="1140875"/>
              </a:xfrm>
            </p:grpSpPr>
            <p:sp>
              <p:nvSpPr>
                <p:cNvPr id="1091" name="Google Shape;1091;p6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92" name="Google Shape;1092;p6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96" name="Google Shape;1096;p6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7" name="Google Shape;1097;p66"/>
            <p:cNvGrpSpPr/>
            <p:nvPr/>
          </p:nvGrpSpPr>
          <p:grpSpPr>
            <a:xfrm>
              <a:off x="3875768" y="2846704"/>
              <a:ext cx="44796" cy="47366"/>
              <a:chOff x="3960625" y="2587825"/>
              <a:chExt cx="94050" cy="104125"/>
            </a:xfrm>
          </p:grpSpPr>
          <p:sp>
            <p:nvSpPr>
              <p:cNvPr id="1098" name="Google Shape;1098;p6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99" name="Google Shape;1099;p6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66"/>
            <p:cNvGrpSpPr/>
            <p:nvPr/>
          </p:nvGrpSpPr>
          <p:grpSpPr>
            <a:xfrm>
              <a:off x="3782759" y="2807162"/>
              <a:ext cx="82686" cy="85487"/>
              <a:chOff x="3765350" y="2500900"/>
              <a:chExt cx="173600" cy="187925"/>
            </a:xfrm>
          </p:grpSpPr>
          <p:sp>
            <p:nvSpPr>
              <p:cNvPr id="1101" name="Google Shape;1101;p6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02" name="Google Shape;1102;p6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66"/>
            <p:cNvGrpSpPr/>
            <p:nvPr/>
          </p:nvGrpSpPr>
          <p:grpSpPr>
            <a:xfrm>
              <a:off x="3775674" y="2798496"/>
              <a:ext cx="40545" cy="23564"/>
              <a:chOff x="3750475" y="2481850"/>
              <a:chExt cx="85125" cy="51800"/>
            </a:xfrm>
          </p:grpSpPr>
          <p:sp>
            <p:nvSpPr>
              <p:cNvPr id="1108" name="Google Shape;1108;p6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10" name="Google Shape;1110;p66"/>
            <p:cNvGrpSpPr/>
            <p:nvPr/>
          </p:nvGrpSpPr>
          <p:grpSpPr>
            <a:xfrm>
              <a:off x="3716946" y="2776024"/>
              <a:ext cx="81971" cy="76912"/>
              <a:chOff x="3627175" y="2432450"/>
              <a:chExt cx="172100" cy="169075"/>
            </a:xfrm>
          </p:grpSpPr>
          <p:sp>
            <p:nvSpPr>
              <p:cNvPr id="1111" name="Google Shape;1111;p6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13" name="Google Shape;1113;p6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14" name="Google Shape;1114;p66"/>
            <p:cNvGrpSpPr/>
            <p:nvPr/>
          </p:nvGrpSpPr>
          <p:grpSpPr>
            <a:xfrm>
              <a:off x="3685682" y="2845624"/>
              <a:ext cx="29311" cy="45055"/>
              <a:chOff x="3561536" y="2585450"/>
              <a:chExt cx="61539" cy="99045"/>
            </a:xfrm>
          </p:grpSpPr>
          <p:sp>
            <p:nvSpPr>
              <p:cNvPr id="1115" name="Google Shape;1115;p6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17" name="Google Shape;1117;p66"/>
            <p:cNvGrpSpPr/>
            <p:nvPr/>
          </p:nvGrpSpPr>
          <p:grpSpPr>
            <a:xfrm>
              <a:off x="3849905" y="2572252"/>
              <a:ext cx="74339" cy="119559"/>
              <a:chOff x="3906325" y="1984500"/>
              <a:chExt cx="156075" cy="262825"/>
            </a:xfrm>
          </p:grpSpPr>
          <p:sp>
            <p:nvSpPr>
              <p:cNvPr id="1118" name="Google Shape;1118;p6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19" name="Google Shape;1119;p6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66"/>
            <p:cNvGrpSpPr/>
            <p:nvPr/>
          </p:nvGrpSpPr>
          <p:grpSpPr>
            <a:xfrm>
              <a:off x="2654821" y="2414345"/>
              <a:ext cx="667570" cy="558731"/>
              <a:chOff x="1397225" y="1637375"/>
              <a:chExt cx="1401575" cy="1228250"/>
            </a:xfrm>
          </p:grpSpPr>
          <p:sp>
            <p:nvSpPr>
              <p:cNvPr id="1121" name="Google Shape;1121;p6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22" name="Google Shape;1122;p66"/>
              <p:cNvGrpSpPr/>
              <p:nvPr/>
            </p:nvGrpSpPr>
            <p:grpSpPr>
              <a:xfrm>
                <a:off x="1397225" y="1637375"/>
                <a:ext cx="1398775" cy="1228250"/>
                <a:chOff x="1397225" y="1637375"/>
                <a:chExt cx="1398775" cy="1228250"/>
              </a:xfrm>
            </p:grpSpPr>
            <p:sp>
              <p:nvSpPr>
                <p:cNvPr id="1123" name="Google Shape;1123;p6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5" name="Google Shape;1125;p66"/>
            <p:cNvGrpSpPr/>
            <p:nvPr/>
          </p:nvGrpSpPr>
          <p:grpSpPr>
            <a:xfrm>
              <a:off x="3230417" y="3103734"/>
              <a:ext cx="282982" cy="280332"/>
              <a:chOff x="2605700" y="3152850"/>
              <a:chExt cx="594125" cy="616250"/>
            </a:xfrm>
          </p:grpSpPr>
          <p:sp>
            <p:nvSpPr>
              <p:cNvPr id="1126" name="Google Shape;1126;p6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27" name="Google Shape;1127;p6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28" name="Google Shape;1128;p66"/>
            <p:cNvGrpSpPr/>
            <p:nvPr/>
          </p:nvGrpSpPr>
          <p:grpSpPr>
            <a:xfrm>
              <a:off x="3265985" y="3226989"/>
              <a:ext cx="87151" cy="346202"/>
              <a:chOff x="2680375" y="3423800"/>
              <a:chExt cx="182975" cy="761050"/>
            </a:xfrm>
          </p:grpSpPr>
          <p:sp>
            <p:nvSpPr>
              <p:cNvPr id="1129" name="Google Shape;1129;p6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30" name="Google Shape;1130;p6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66"/>
            <p:cNvGrpSpPr/>
            <p:nvPr/>
          </p:nvGrpSpPr>
          <p:grpSpPr>
            <a:xfrm>
              <a:off x="3855466" y="3289811"/>
              <a:ext cx="112514" cy="94210"/>
              <a:chOff x="3918000" y="3561900"/>
              <a:chExt cx="236225" cy="207100"/>
            </a:xfrm>
          </p:grpSpPr>
          <p:sp>
            <p:nvSpPr>
              <p:cNvPr id="1132" name="Google Shape;1132;p6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33" name="Google Shape;1133;p6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 name="Google Shape;1134;p6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37" name="Google Shape;1137;p66"/>
            <p:cNvGrpSpPr/>
            <p:nvPr/>
          </p:nvGrpSpPr>
          <p:grpSpPr>
            <a:xfrm>
              <a:off x="2905224" y="2311071"/>
              <a:ext cx="596721" cy="528992"/>
              <a:chOff x="1922950" y="1410350"/>
              <a:chExt cx="1252825" cy="1162875"/>
            </a:xfrm>
          </p:grpSpPr>
          <p:sp>
            <p:nvSpPr>
              <p:cNvPr id="1138" name="Google Shape;1138;p6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54" name="Google Shape;1154;p6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74" name="Google Shape;1174;p6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75" name="Google Shape;1175;p6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66"/>
            <p:cNvGrpSpPr/>
            <p:nvPr/>
          </p:nvGrpSpPr>
          <p:grpSpPr>
            <a:xfrm>
              <a:off x="3280929" y="3294542"/>
              <a:ext cx="109894" cy="272224"/>
              <a:chOff x="2711750" y="3572300"/>
              <a:chExt cx="230725" cy="598425"/>
            </a:xfrm>
          </p:grpSpPr>
          <p:sp>
            <p:nvSpPr>
              <p:cNvPr id="1177" name="Google Shape;1177;p6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9" name="Google Shape;1179;p6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0" name="Google Shape;1180;p66"/>
            <p:cNvGrpSpPr/>
            <p:nvPr/>
          </p:nvGrpSpPr>
          <p:grpSpPr>
            <a:xfrm>
              <a:off x="3790439" y="2408636"/>
              <a:ext cx="73017" cy="75684"/>
              <a:chOff x="3781475" y="1624825"/>
              <a:chExt cx="153300" cy="166375"/>
            </a:xfrm>
          </p:grpSpPr>
          <p:sp>
            <p:nvSpPr>
              <p:cNvPr id="1181" name="Google Shape;1181;p6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6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66"/>
            <p:cNvGrpSpPr/>
            <p:nvPr/>
          </p:nvGrpSpPr>
          <p:grpSpPr>
            <a:xfrm>
              <a:off x="4403342" y="3107749"/>
              <a:ext cx="316680" cy="101374"/>
              <a:chOff x="5068275" y="3161675"/>
              <a:chExt cx="664875" cy="222850"/>
            </a:xfrm>
          </p:grpSpPr>
          <p:sp>
            <p:nvSpPr>
              <p:cNvPr id="1193" name="Google Shape;1193;p6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6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6" name="Google Shape;1226;p66"/>
            <p:cNvGrpSpPr/>
            <p:nvPr/>
          </p:nvGrpSpPr>
          <p:grpSpPr>
            <a:xfrm>
              <a:off x="3697513" y="2707266"/>
              <a:ext cx="59549" cy="79733"/>
              <a:chOff x="3586375" y="2281300"/>
              <a:chExt cx="125025" cy="175275"/>
            </a:xfrm>
          </p:grpSpPr>
          <p:sp>
            <p:nvSpPr>
              <p:cNvPr id="1227" name="Google Shape;1227;p6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9" name="Google Shape;1229;p6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66"/>
            <p:cNvGrpSpPr/>
            <p:nvPr/>
          </p:nvGrpSpPr>
          <p:grpSpPr>
            <a:xfrm>
              <a:off x="4513224" y="3221724"/>
              <a:ext cx="274563" cy="280321"/>
              <a:chOff x="5298975" y="3412225"/>
              <a:chExt cx="576450" cy="616225"/>
            </a:xfrm>
          </p:grpSpPr>
          <p:sp>
            <p:nvSpPr>
              <p:cNvPr id="1231" name="Google Shape;1231;p6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32" name="Google Shape;1232;p6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66"/>
            <p:cNvGrpSpPr/>
            <p:nvPr/>
          </p:nvGrpSpPr>
          <p:grpSpPr>
            <a:xfrm>
              <a:off x="4824403" y="3421846"/>
              <a:ext cx="110132" cy="130647"/>
              <a:chOff x="5952300" y="3852150"/>
              <a:chExt cx="231225" cy="287200"/>
            </a:xfrm>
          </p:grpSpPr>
          <p:sp>
            <p:nvSpPr>
              <p:cNvPr id="1234" name="Google Shape;1234;p6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 name="Google Shape;1236;p6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66"/>
            <p:cNvGrpSpPr/>
            <p:nvPr/>
          </p:nvGrpSpPr>
          <p:grpSpPr>
            <a:xfrm>
              <a:off x="4295710" y="3079670"/>
              <a:ext cx="14968" cy="27135"/>
              <a:chOff x="4842300" y="3099950"/>
              <a:chExt cx="31425" cy="59650"/>
            </a:xfrm>
          </p:grpSpPr>
          <p:sp>
            <p:nvSpPr>
              <p:cNvPr id="1245" name="Google Shape;1245;p6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 name="Google Shape;1249;p6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66"/>
            <p:cNvGrpSpPr/>
            <p:nvPr/>
          </p:nvGrpSpPr>
          <p:grpSpPr>
            <a:xfrm>
              <a:off x="3831056" y="2816010"/>
              <a:ext cx="37378" cy="27612"/>
              <a:chOff x="3866750" y="2520350"/>
              <a:chExt cx="78475" cy="60700"/>
            </a:xfrm>
          </p:grpSpPr>
          <p:sp>
            <p:nvSpPr>
              <p:cNvPr id="1258" name="Google Shape;1258;p6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6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79" name="Google Shape;1279;p6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91" name="Google Shape;1291;p6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66"/>
            <p:cNvGrpSpPr/>
            <p:nvPr/>
          </p:nvGrpSpPr>
          <p:grpSpPr>
            <a:xfrm>
              <a:off x="3632736" y="3051591"/>
              <a:ext cx="63288" cy="45217"/>
              <a:chOff x="3450375" y="3038225"/>
              <a:chExt cx="132875" cy="99400"/>
            </a:xfrm>
          </p:grpSpPr>
          <p:sp>
            <p:nvSpPr>
              <p:cNvPr id="1305" name="Google Shape;1305;p6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6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16" name="Google Shape;1316;p6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6" name="Google Shape;1326;p6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32" name="Google Shape;1332;p6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66"/>
          <p:cNvGrpSpPr/>
          <p:nvPr/>
        </p:nvGrpSpPr>
        <p:grpSpPr>
          <a:xfrm>
            <a:off x="3554131" y="1233340"/>
            <a:ext cx="2078182" cy="1366558"/>
            <a:chOff x="235800" y="830650"/>
            <a:chExt cx="6978450" cy="4588844"/>
          </a:xfrm>
        </p:grpSpPr>
        <p:sp>
          <p:nvSpPr>
            <p:cNvPr id="1343" name="Google Shape;1343;p6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66"/>
          <p:cNvGrpSpPr/>
          <p:nvPr/>
        </p:nvGrpSpPr>
        <p:grpSpPr>
          <a:xfrm>
            <a:off x="742628" y="3064442"/>
            <a:ext cx="2622876" cy="1333540"/>
            <a:chOff x="238125" y="1038125"/>
            <a:chExt cx="7146800" cy="3633625"/>
          </a:xfrm>
        </p:grpSpPr>
        <p:sp>
          <p:nvSpPr>
            <p:cNvPr id="1350" name="Google Shape;1350;p6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66"/>
          <p:cNvGrpSpPr/>
          <p:nvPr/>
        </p:nvGrpSpPr>
        <p:grpSpPr>
          <a:xfrm>
            <a:off x="5857556" y="1206552"/>
            <a:ext cx="2590840" cy="1380235"/>
            <a:chOff x="233350" y="949250"/>
            <a:chExt cx="7137300" cy="3802300"/>
          </a:xfrm>
        </p:grpSpPr>
        <p:sp>
          <p:nvSpPr>
            <p:cNvPr id="2923" name="Google Shape;2923;p6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4" name="Google Shape;2974;p66"/>
          <p:cNvGrpSpPr/>
          <p:nvPr/>
        </p:nvGrpSpPr>
        <p:grpSpPr>
          <a:xfrm>
            <a:off x="7671985" y="3251325"/>
            <a:ext cx="104231" cy="320340"/>
            <a:chOff x="7564426" y="3224343"/>
            <a:chExt cx="119985" cy="368801"/>
          </a:xfrm>
        </p:grpSpPr>
        <p:sp>
          <p:nvSpPr>
            <p:cNvPr id="2975" name="Google Shape;2975;p6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7" name="Google Shape;2977;p66"/>
          <p:cNvGrpSpPr/>
          <p:nvPr/>
        </p:nvGrpSpPr>
        <p:grpSpPr>
          <a:xfrm>
            <a:off x="7371473" y="3245427"/>
            <a:ext cx="189489" cy="332132"/>
            <a:chOff x="8370831" y="3202002"/>
            <a:chExt cx="218129" cy="382376"/>
          </a:xfrm>
        </p:grpSpPr>
        <p:sp>
          <p:nvSpPr>
            <p:cNvPr id="2978" name="Google Shape;2978;p6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0" name="Google Shape;2980;p66"/>
          <p:cNvGrpSpPr/>
          <p:nvPr/>
        </p:nvGrpSpPr>
        <p:grpSpPr>
          <a:xfrm>
            <a:off x="8094863" y="3656559"/>
            <a:ext cx="309429" cy="267000"/>
            <a:chOff x="6742064" y="3750480"/>
            <a:chExt cx="399315" cy="344560"/>
          </a:xfrm>
        </p:grpSpPr>
        <p:sp>
          <p:nvSpPr>
            <p:cNvPr id="2981" name="Google Shape;2981;p6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3" name="Google Shape;2983;p66"/>
          <p:cNvGrpSpPr/>
          <p:nvPr/>
        </p:nvGrpSpPr>
        <p:grpSpPr>
          <a:xfrm>
            <a:off x="7633882" y="4007606"/>
            <a:ext cx="180437" cy="281608"/>
            <a:chOff x="7248525" y="3739696"/>
            <a:chExt cx="230531" cy="359790"/>
          </a:xfrm>
        </p:grpSpPr>
        <p:sp>
          <p:nvSpPr>
            <p:cNvPr id="2984" name="Google Shape;2984;p6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6" name="Google Shape;2986;p66"/>
          <p:cNvGrpSpPr/>
          <p:nvPr/>
        </p:nvGrpSpPr>
        <p:grpSpPr>
          <a:xfrm>
            <a:off x="7879801" y="3650830"/>
            <a:ext cx="162896" cy="278710"/>
            <a:chOff x="7601242" y="3729267"/>
            <a:chExt cx="222566" cy="380803"/>
          </a:xfrm>
        </p:grpSpPr>
        <p:sp>
          <p:nvSpPr>
            <p:cNvPr id="2987" name="Google Shape;2987;p6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9" name="Google Shape;2989;p66"/>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0" name="Google Shape;2990;p66"/>
          <p:cNvGrpSpPr/>
          <p:nvPr/>
        </p:nvGrpSpPr>
        <p:grpSpPr>
          <a:xfrm>
            <a:off x="7369446" y="3651971"/>
            <a:ext cx="193543" cy="275990"/>
            <a:chOff x="8304647" y="3738687"/>
            <a:chExt cx="225076" cy="320956"/>
          </a:xfrm>
        </p:grpSpPr>
        <p:sp>
          <p:nvSpPr>
            <p:cNvPr id="2991" name="Google Shape;2991;p6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4" name="Google Shape;2994;p66"/>
          <p:cNvGrpSpPr/>
          <p:nvPr/>
        </p:nvGrpSpPr>
        <p:grpSpPr>
          <a:xfrm>
            <a:off x="7641939" y="3651971"/>
            <a:ext cx="178492" cy="275990"/>
            <a:chOff x="8615101" y="3738687"/>
            <a:chExt cx="207573" cy="320956"/>
          </a:xfrm>
        </p:grpSpPr>
        <p:sp>
          <p:nvSpPr>
            <p:cNvPr id="2995" name="Google Shape;2995;p6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8" name="Google Shape;2998;p66"/>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9" name="Google Shape;2999;p66"/>
          <p:cNvGrpSpPr/>
          <p:nvPr/>
        </p:nvGrpSpPr>
        <p:grpSpPr>
          <a:xfrm>
            <a:off x="6036644" y="3773459"/>
            <a:ext cx="557670" cy="511283"/>
            <a:chOff x="6015419" y="3716859"/>
            <a:chExt cx="557671" cy="511283"/>
          </a:xfrm>
        </p:grpSpPr>
        <p:sp>
          <p:nvSpPr>
            <p:cNvPr id="3000" name="Google Shape;3000;p6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1" name="Google Shape;3001;p66"/>
            <p:cNvGrpSpPr/>
            <p:nvPr/>
          </p:nvGrpSpPr>
          <p:grpSpPr>
            <a:xfrm>
              <a:off x="6036094" y="3716980"/>
              <a:ext cx="529860" cy="510468"/>
              <a:chOff x="6036094" y="3716980"/>
              <a:chExt cx="529860" cy="510468"/>
            </a:xfrm>
          </p:grpSpPr>
          <p:sp>
            <p:nvSpPr>
              <p:cNvPr id="3002" name="Google Shape;3002;p6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2" name="Google Shape;3012;p66"/>
          <p:cNvGrpSpPr/>
          <p:nvPr/>
        </p:nvGrpSpPr>
        <p:grpSpPr>
          <a:xfrm>
            <a:off x="6665529" y="3130228"/>
            <a:ext cx="576302" cy="511871"/>
            <a:chOff x="6644304" y="3073628"/>
            <a:chExt cx="576302" cy="511871"/>
          </a:xfrm>
        </p:grpSpPr>
        <p:sp>
          <p:nvSpPr>
            <p:cNvPr id="3013" name="Google Shape;3013;p6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4" name="Google Shape;3014;p66"/>
            <p:cNvGrpSpPr/>
            <p:nvPr/>
          </p:nvGrpSpPr>
          <p:grpSpPr>
            <a:xfrm>
              <a:off x="6712169" y="3085440"/>
              <a:ext cx="481622" cy="494913"/>
              <a:chOff x="6712169" y="3085440"/>
              <a:chExt cx="481622" cy="494913"/>
            </a:xfrm>
          </p:grpSpPr>
          <p:sp>
            <p:nvSpPr>
              <p:cNvPr id="3015" name="Google Shape;3015;p6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0" name="Google Shape;3020;p6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3" name="Google Shape;3023;p66"/>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4" name="Google Shape;3024;p66"/>
          <p:cNvGrpSpPr/>
          <p:nvPr/>
        </p:nvGrpSpPr>
        <p:grpSpPr>
          <a:xfrm>
            <a:off x="6673379" y="3773223"/>
            <a:ext cx="560631" cy="511352"/>
            <a:chOff x="6652154" y="3716623"/>
            <a:chExt cx="560631" cy="511352"/>
          </a:xfrm>
        </p:grpSpPr>
        <p:sp>
          <p:nvSpPr>
            <p:cNvPr id="3025" name="Google Shape;3025;p6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6" name="Google Shape;3026;p66"/>
            <p:cNvGrpSpPr/>
            <p:nvPr/>
          </p:nvGrpSpPr>
          <p:grpSpPr>
            <a:xfrm>
              <a:off x="6669657" y="3716715"/>
              <a:ext cx="466779" cy="464290"/>
              <a:chOff x="6669657" y="3716715"/>
              <a:chExt cx="466779" cy="464290"/>
            </a:xfrm>
          </p:grpSpPr>
          <p:sp>
            <p:nvSpPr>
              <p:cNvPr id="3027" name="Google Shape;3027;p6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0" name="Google Shape;3040;p66"/>
          <p:cNvGrpSpPr/>
          <p:nvPr/>
        </p:nvGrpSpPr>
        <p:grpSpPr>
          <a:xfrm>
            <a:off x="7867470" y="4054631"/>
            <a:ext cx="187557" cy="187557"/>
            <a:chOff x="8565775" y="671075"/>
            <a:chExt cx="441000" cy="441000"/>
          </a:xfrm>
        </p:grpSpPr>
        <p:sp>
          <p:nvSpPr>
            <p:cNvPr id="3041" name="Google Shape;3041;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3" name="Google Shape;3043;p66"/>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6"/>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5" name="Google Shape;3045;p66"/>
          <p:cNvGrpSpPr/>
          <p:nvPr/>
        </p:nvGrpSpPr>
        <p:grpSpPr>
          <a:xfrm>
            <a:off x="6021325" y="3132850"/>
            <a:ext cx="587871" cy="512373"/>
            <a:chOff x="6000100" y="3076250"/>
            <a:chExt cx="587871" cy="512373"/>
          </a:xfrm>
        </p:grpSpPr>
        <p:sp>
          <p:nvSpPr>
            <p:cNvPr id="3046" name="Google Shape;3046;p6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7" name="Google Shape;3047;p66"/>
            <p:cNvGrpSpPr/>
            <p:nvPr/>
          </p:nvGrpSpPr>
          <p:grpSpPr>
            <a:xfrm>
              <a:off x="6031360" y="3076713"/>
              <a:ext cx="539107" cy="480965"/>
              <a:chOff x="6031360" y="3076713"/>
              <a:chExt cx="539107" cy="480965"/>
            </a:xfrm>
          </p:grpSpPr>
          <p:sp>
            <p:nvSpPr>
              <p:cNvPr id="3048" name="Google Shape;3048;p6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5" name="Google Shape;3055;p66"/>
          <p:cNvGrpSpPr/>
          <p:nvPr/>
        </p:nvGrpSpPr>
        <p:grpSpPr>
          <a:xfrm>
            <a:off x="3597785" y="3065882"/>
            <a:ext cx="2241344" cy="1330656"/>
            <a:chOff x="3597785" y="3065882"/>
            <a:chExt cx="2241344" cy="1330656"/>
          </a:xfrm>
        </p:grpSpPr>
        <p:grpSp>
          <p:nvGrpSpPr>
            <p:cNvPr id="3056" name="Google Shape;3056;p66"/>
            <p:cNvGrpSpPr/>
            <p:nvPr/>
          </p:nvGrpSpPr>
          <p:grpSpPr>
            <a:xfrm>
              <a:off x="5296908" y="3937355"/>
              <a:ext cx="143198" cy="32380"/>
              <a:chOff x="5296908" y="3937355"/>
              <a:chExt cx="143198" cy="32380"/>
            </a:xfrm>
          </p:grpSpPr>
          <p:sp>
            <p:nvSpPr>
              <p:cNvPr id="3057" name="Google Shape;3057;p6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8" name="Google Shape;3058;p66"/>
              <p:cNvGrpSpPr/>
              <p:nvPr/>
            </p:nvGrpSpPr>
            <p:grpSpPr>
              <a:xfrm>
                <a:off x="5402331" y="3937355"/>
                <a:ext cx="37776" cy="32380"/>
                <a:chOff x="5402331" y="3937355"/>
                <a:chExt cx="37776" cy="32380"/>
              </a:xfrm>
            </p:grpSpPr>
            <p:sp>
              <p:nvSpPr>
                <p:cNvPr id="3059" name="Google Shape;3059;p6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66"/>
              <p:cNvGrpSpPr/>
              <p:nvPr/>
            </p:nvGrpSpPr>
            <p:grpSpPr>
              <a:xfrm>
                <a:off x="5296908" y="3937355"/>
                <a:ext cx="37783" cy="32380"/>
                <a:chOff x="5296908" y="3937355"/>
                <a:chExt cx="37783" cy="32380"/>
              </a:xfrm>
            </p:grpSpPr>
            <p:sp>
              <p:nvSpPr>
                <p:cNvPr id="3062" name="Google Shape;3062;p6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4" name="Google Shape;3064;p66"/>
            <p:cNvGrpSpPr/>
            <p:nvPr/>
          </p:nvGrpSpPr>
          <p:grpSpPr>
            <a:xfrm>
              <a:off x="4724163" y="3119631"/>
              <a:ext cx="120838" cy="84218"/>
              <a:chOff x="4724163" y="3119631"/>
              <a:chExt cx="120838" cy="84218"/>
            </a:xfrm>
          </p:grpSpPr>
          <p:grpSp>
            <p:nvGrpSpPr>
              <p:cNvPr id="3065" name="Google Shape;3065;p66"/>
              <p:cNvGrpSpPr/>
              <p:nvPr/>
            </p:nvGrpSpPr>
            <p:grpSpPr>
              <a:xfrm>
                <a:off x="4746712" y="3132773"/>
                <a:ext cx="86869" cy="56424"/>
                <a:chOff x="4746712" y="3132773"/>
                <a:chExt cx="86869" cy="56424"/>
              </a:xfrm>
            </p:grpSpPr>
            <p:sp>
              <p:nvSpPr>
                <p:cNvPr id="3066" name="Google Shape;3066;p6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66"/>
              <p:cNvGrpSpPr/>
              <p:nvPr/>
            </p:nvGrpSpPr>
            <p:grpSpPr>
              <a:xfrm>
                <a:off x="4773634" y="3143336"/>
                <a:ext cx="37776" cy="32451"/>
                <a:chOff x="4773634" y="3143336"/>
                <a:chExt cx="37776" cy="32451"/>
              </a:xfrm>
            </p:grpSpPr>
            <p:sp>
              <p:nvSpPr>
                <p:cNvPr id="3069" name="Google Shape;3069;p6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1" name="Google Shape;3071;p66"/>
              <p:cNvGrpSpPr/>
              <p:nvPr/>
            </p:nvGrpSpPr>
            <p:grpSpPr>
              <a:xfrm>
                <a:off x="4724163" y="3131248"/>
                <a:ext cx="37776" cy="32459"/>
                <a:chOff x="4724163" y="3131248"/>
                <a:chExt cx="37776" cy="32459"/>
              </a:xfrm>
            </p:grpSpPr>
            <p:sp>
              <p:nvSpPr>
                <p:cNvPr id="3072" name="Google Shape;3072;p6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4" name="Google Shape;3074;p66"/>
              <p:cNvGrpSpPr/>
              <p:nvPr/>
            </p:nvGrpSpPr>
            <p:grpSpPr>
              <a:xfrm>
                <a:off x="4755081" y="3176054"/>
                <a:ext cx="32357" cy="27795"/>
                <a:chOff x="4755081" y="3176054"/>
                <a:chExt cx="32357" cy="27795"/>
              </a:xfrm>
            </p:grpSpPr>
            <p:sp>
              <p:nvSpPr>
                <p:cNvPr id="3075" name="Google Shape;3075;p6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66"/>
              <p:cNvGrpSpPr/>
              <p:nvPr/>
            </p:nvGrpSpPr>
            <p:grpSpPr>
              <a:xfrm>
                <a:off x="4812550" y="3119631"/>
                <a:ext cx="32451" cy="27803"/>
                <a:chOff x="4812550" y="3119631"/>
                <a:chExt cx="32451" cy="27803"/>
              </a:xfrm>
            </p:grpSpPr>
            <p:sp>
              <p:nvSpPr>
                <p:cNvPr id="3078" name="Google Shape;3078;p6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0" name="Google Shape;3080;p66"/>
            <p:cNvGrpSpPr/>
            <p:nvPr/>
          </p:nvGrpSpPr>
          <p:grpSpPr>
            <a:xfrm>
              <a:off x="5382826" y="4027197"/>
              <a:ext cx="268967" cy="250422"/>
              <a:chOff x="5382826" y="4027197"/>
              <a:chExt cx="268967" cy="250422"/>
            </a:xfrm>
          </p:grpSpPr>
          <p:grpSp>
            <p:nvGrpSpPr>
              <p:cNvPr id="3081" name="Google Shape;3081;p66"/>
              <p:cNvGrpSpPr/>
              <p:nvPr/>
            </p:nvGrpSpPr>
            <p:grpSpPr>
              <a:xfrm>
                <a:off x="5405280" y="4042510"/>
                <a:ext cx="237570" cy="218647"/>
                <a:chOff x="5405280" y="4042510"/>
                <a:chExt cx="237570" cy="218647"/>
              </a:xfrm>
            </p:grpSpPr>
            <p:sp>
              <p:nvSpPr>
                <p:cNvPr id="3082" name="Google Shape;3082;p6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66"/>
              <p:cNvGrpSpPr/>
              <p:nvPr/>
            </p:nvGrpSpPr>
            <p:grpSpPr>
              <a:xfrm>
                <a:off x="5382826" y="4125549"/>
                <a:ext cx="37776" cy="32380"/>
                <a:chOff x="5382826" y="4125549"/>
                <a:chExt cx="37776" cy="32380"/>
              </a:xfrm>
            </p:grpSpPr>
            <p:sp>
              <p:nvSpPr>
                <p:cNvPr id="3089" name="Google Shape;3089;p6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1" name="Google Shape;3091;p66"/>
              <p:cNvGrpSpPr/>
              <p:nvPr/>
            </p:nvGrpSpPr>
            <p:grpSpPr>
              <a:xfrm>
                <a:off x="5475680" y="4195587"/>
                <a:ext cx="37783" cy="32364"/>
                <a:chOff x="5475680" y="4195587"/>
                <a:chExt cx="37783" cy="32364"/>
              </a:xfrm>
            </p:grpSpPr>
            <p:sp>
              <p:nvSpPr>
                <p:cNvPr id="3092" name="Google Shape;3092;p6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66"/>
              <p:cNvGrpSpPr/>
              <p:nvPr/>
            </p:nvGrpSpPr>
            <p:grpSpPr>
              <a:xfrm>
                <a:off x="5532575" y="4027197"/>
                <a:ext cx="33308" cy="32262"/>
                <a:chOff x="5532575" y="4027197"/>
                <a:chExt cx="33308" cy="32262"/>
              </a:xfrm>
            </p:grpSpPr>
            <p:sp>
              <p:nvSpPr>
                <p:cNvPr id="3095" name="Google Shape;3095;p6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66"/>
              <p:cNvGrpSpPr/>
              <p:nvPr/>
            </p:nvGrpSpPr>
            <p:grpSpPr>
              <a:xfrm>
                <a:off x="5590706" y="4245348"/>
                <a:ext cx="33497" cy="32270"/>
                <a:chOff x="5590706" y="4245348"/>
                <a:chExt cx="33497" cy="32270"/>
              </a:xfrm>
            </p:grpSpPr>
            <p:sp>
              <p:nvSpPr>
                <p:cNvPr id="3098" name="Google Shape;3098;p6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66"/>
              <p:cNvGrpSpPr/>
              <p:nvPr/>
            </p:nvGrpSpPr>
            <p:grpSpPr>
              <a:xfrm>
                <a:off x="5618681" y="4109677"/>
                <a:ext cx="33112" cy="32357"/>
                <a:chOff x="5618681" y="4109677"/>
                <a:chExt cx="33112" cy="32357"/>
              </a:xfrm>
            </p:grpSpPr>
            <p:sp>
              <p:nvSpPr>
                <p:cNvPr id="3101" name="Google Shape;3101;p6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3" name="Google Shape;3103;p66"/>
              <p:cNvGrpSpPr/>
              <p:nvPr/>
            </p:nvGrpSpPr>
            <p:grpSpPr>
              <a:xfrm>
                <a:off x="5479298" y="4128262"/>
                <a:ext cx="31405" cy="26906"/>
                <a:chOff x="5479298" y="4128262"/>
                <a:chExt cx="31405" cy="26906"/>
              </a:xfrm>
            </p:grpSpPr>
            <p:sp>
              <p:nvSpPr>
                <p:cNvPr id="3104" name="Google Shape;3104;p6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6" name="Google Shape;3106;p66"/>
              <p:cNvGrpSpPr/>
              <p:nvPr/>
            </p:nvGrpSpPr>
            <p:grpSpPr>
              <a:xfrm>
                <a:off x="5582903" y="4180116"/>
                <a:ext cx="31499" cy="26898"/>
                <a:chOff x="5582903" y="4180116"/>
                <a:chExt cx="31499" cy="26898"/>
              </a:xfrm>
            </p:grpSpPr>
            <p:sp>
              <p:nvSpPr>
                <p:cNvPr id="3107" name="Google Shape;3107;p6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9" name="Google Shape;3109;p66"/>
            <p:cNvGrpSpPr/>
            <p:nvPr/>
          </p:nvGrpSpPr>
          <p:grpSpPr>
            <a:xfrm>
              <a:off x="3977681" y="3230323"/>
              <a:ext cx="94584" cy="84085"/>
              <a:chOff x="3977681" y="3230323"/>
              <a:chExt cx="94584" cy="84085"/>
            </a:xfrm>
          </p:grpSpPr>
          <p:grpSp>
            <p:nvGrpSpPr>
              <p:cNvPr id="3110" name="Google Shape;3110;p66"/>
              <p:cNvGrpSpPr/>
              <p:nvPr/>
            </p:nvGrpSpPr>
            <p:grpSpPr>
              <a:xfrm>
                <a:off x="4000135" y="3243041"/>
                <a:ext cx="59570" cy="57186"/>
                <a:chOff x="4000135" y="3243041"/>
                <a:chExt cx="59570" cy="57186"/>
              </a:xfrm>
            </p:grpSpPr>
            <p:sp>
              <p:nvSpPr>
                <p:cNvPr id="3111" name="Google Shape;3111;p6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4" name="Google Shape;3114;p66"/>
              <p:cNvGrpSpPr/>
              <p:nvPr/>
            </p:nvGrpSpPr>
            <p:grpSpPr>
              <a:xfrm>
                <a:off x="3977681" y="3245872"/>
                <a:ext cx="37783" cy="32380"/>
                <a:chOff x="3977681" y="3245872"/>
                <a:chExt cx="37783" cy="32380"/>
              </a:xfrm>
            </p:grpSpPr>
            <p:sp>
              <p:nvSpPr>
                <p:cNvPr id="3115" name="Google Shape;3115;p6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7" name="Google Shape;3117;p66"/>
              <p:cNvGrpSpPr/>
              <p:nvPr/>
            </p:nvGrpSpPr>
            <p:grpSpPr>
              <a:xfrm>
                <a:off x="4040860" y="3262672"/>
                <a:ext cx="31405" cy="27001"/>
                <a:chOff x="4040860" y="3262672"/>
                <a:chExt cx="31405" cy="27001"/>
              </a:xfrm>
            </p:grpSpPr>
            <p:sp>
              <p:nvSpPr>
                <p:cNvPr id="3118" name="Google Shape;3118;p6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66"/>
              <p:cNvGrpSpPr/>
              <p:nvPr/>
            </p:nvGrpSpPr>
            <p:grpSpPr>
              <a:xfrm>
                <a:off x="4021072" y="3230323"/>
                <a:ext cx="31397" cy="26906"/>
                <a:chOff x="4021072" y="3230323"/>
                <a:chExt cx="31397" cy="26906"/>
              </a:xfrm>
            </p:grpSpPr>
            <p:sp>
              <p:nvSpPr>
                <p:cNvPr id="3121" name="Google Shape;3121;p6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66"/>
              <p:cNvGrpSpPr/>
              <p:nvPr/>
            </p:nvGrpSpPr>
            <p:grpSpPr>
              <a:xfrm>
                <a:off x="4001472" y="3287462"/>
                <a:ext cx="31499" cy="26945"/>
                <a:chOff x="4001472" y="3287462"/>
                <a:chExt cx="31499" cy="26945"/>
              </a:xfrm>
            </p:grpSpPr>
            <p:sp>
              <p:nvSpPr>
                <p:cNvPr id="3124" name="Google Shape;3124;p6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6" name="Google Shape;3126;p66"/>
            <p:cNvGrpSpPr/>
            <p:nvPr/>
          </p:nvGrpSpPr>
          <p:grpSpPr>
            <a:xfrm>
              <a:off x="4084715" y="3258865"/>
              <a:ext cx="184961" cy="137268"/>
              <a:chOff x="4084715" y="3258865"/>
              <a:chExt cx="184961" cy="137268"/>
            </a:xfrm>
          </p:grpSpPr>
          <p:grpSp>
            <p:nvGrpSpPr>
              <p:cNvPr id="3127" name="Google Shape;3127;p66"/>
              <p:cNvGrpSpPr/>
              <p:nvPr/>
            </p:nvGrpSpPr>
            <p:grpSpPr>
              <a:xfrm>
                <a:off x="4107453" y="3271583"/>
                <a:ext cx="153470" cy="110275"/>
                <a:chOff x="4107453" y="3271583"/>
                <a:chExt cx="153470" cy="110275"/>
              </a:xfrm>
            </p:grpSpPr>
            <p:sp>
              <p:nvSpPr>
                <p:cNvPr id="3128" name="Google Shape;3128;p6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66"/>
              <p:cNvGrpSpPr/>
              <p:nvPr/>
            </p:nvGrpSpPr>
            <p:grpSpPr>
              <a:xfrm>
                <a:off x="4136947" y="3258865"/>
                <a:ext cx="31499" cy="27001"/>
                <a:chOff x="4136947" y="3258865"/>
                <a:chExt cx="31499" cy="27001"/>
              </a:xfrm>
            </p:grpSpPr>
            <p:sp>
              <p:nvSpPr>
                <p:cNvPr id="3133" name="Google Shape;3133;p6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66"/>
              <p:cNvGrpSpPr/>
              <p:nvPr/>
            </p:nvGrpSpPr>
            <p:grpSpPr>
              <a:xfrm>
                <a:off x="4084715" y="3266478"/>
                <a:ext cx="31468" cy="26898"/>
                <a:chOff x="4084715" y="3266478"/>
                <a:chExt cx="31468" cy="26898"/>
              </a:xfrm>
            </p:grpSpPr>
            <p:sp>
              <p:nvSpPr>
                <p:cNvPr id="3136" name="Google Shape;3136;p6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8" name="Google Shape;3138;p66"/>
              <p:cNvGrpSpPr/>
              <p:nvPr/>
            </p:nvGrpSpPr>
            <p:grpSpPr>
              <a:xfrm>
                <a:off x="4159213" y="3279849"/>
                <a:ext cx="31405" cy="26945"/>
                <a:chOff x="4159213" y="3279849"/>
                <a:chExt cx="31405" cy="26945"/>
              </a:xfrm>
            </p:grpSpPr>
            <p:sp>
              <p:nvSpPr>
                <p:cNvPr id="3139" name="Google Shape;3139;p6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1" name="Google Shape;3141;p66"/>
              <p:cNvGrpSpPr/>
              <p:nvPr/>
            </p:nvGrpSpPr>
            <p:grpSpPr>
              <a:xfrm>
                <a:off x="4201550" y="3266502"/>
                <a:ext cx="31405" cy="26883"/>
                <a:chOff x="4201550" y="3266502"/>
                <a:chExt cx="31405" cy="26883"/>
              </a:xfrm>
            </p:grpSpPr>
            <p:sp>
              <p:nvSpPr>
                <p:cNvPr id="3142" name="Google Shape;3142;p6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4" name="Google Shape;3144;p66"/>
              <p:cNvGrpSpPr/>
              <p:nvPr/>
            </p:nvGrpSpPr>
            <p:grpSpPr>
              <a:xfrm>
                <a:off x="4201550" y="3338278"/>
                <a:ext cx="31405" cy="26930"/>
                <a:chOff x="4201550" y="3338278"/>
                <a:chExt cx="31405" cy="26930"/>
              </a:xfrm>
            </p:grpSpPr>
            <p:sp>
              <p:nvSpPr>
                <p:cNvPr id="3145" name="Google Shape;3145;p6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66"/>
              <p:cNvGrpSpPr/>
              <p:nvPr/>
            </p:nvGrpSpPr>
            <p:grpSpPr>
              <a:xfrm>
                <a:off x="4238272" y="3369132"/>
                <a:ext cx="31405" cy="27001"/>
                <a:chOff x="4238272" y="3369132"/>
                <a:chExt cx="31405" cy="27001"/>
              </a:xfrm>
            </p:grpSpPr>
            <p:sp>
              <p:nvSpPr>
                <p:cNvPr id="3148" name="Google Shape;3148;p6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0" name="Google Shape;3150;p66"/>
            <p:cNvGrpSpPr/>
            <p:nvPr/>
          </p:nvGrpSpPr>
          <p:grpSpPr>
            <a:xfrm>
              <a:off x="4068639" y="3200169"/>
              <a:ext cx="77643" cy="37272"/>
              <a:chOff x="4068639" y="3200169"/>
              <a:chExt cx="77643" cy="37272"/>
            </a:xfrm>
          </p:grpSpPr>
          <p:sp>
            <p:nvSpPr>
              <p:cNvPr id="3151" name="Google Shape;3151;p6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2" name="Google Shape;3152;p66"/>
              <p:cNvGrpSpPr/>
              <p:nvPr/>
            </p:nvGrpSpPr>
            <p:grpSpPr>
              <a:xfrm>
                <a:off x="4114878" y="3200169"/>
                <a:ext cx="31405" cy="26993"/>
                <a:chOff x="4114878" y="3200169"/>
                <a:chExt cx="31405" cy="26993"/>
              </a:xfrm>
            </p:grpSpPr>
            <p:sp>
              <p:nvSpPr>
                <p:cNvPr id="3153" name="Google Shape;3153;p6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66"/>
              <p:cNvGrpSpPr/>
              <p:nvPr/>
            </p:nvGrpSpPr>
            <p:grpSpPr>
              <a:xfrm>
                <a:off x="4068639" y="3210535"/>
                <a:ext cx="31499" cy="26906"/>
                <a:chOff x="4068639" y="3210535"/>
                <a:chExt cx="31499" cy="26906"/>
              </a:xfrm>
            </p:grpSpPr>
            <p:sp>
              <p:nvSpPr>
                <p:cNvPr id="3156" name="Google Shape;3156;p6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8" name="Google Shape;3158;p66"/>
            <p:cNvGrpSpPr/>
            <p:nvPr/>
          </p:nvGrpSpPr>
          <p:grpSpPr>
            <a:xfrm>
              <a:off x="3869702" y="3066935"/>
              <a:ext cx="382664" cy="190294"/>
              <a:chOff x="3869702" y="3066935"/>
              <a:chExt cx="382664" cy="190294"/>
            </a:xfrm>
          </p:grpSpPr>
          <p:grpSp>
            <p:nvGrpSpPr>
              <p:cNvPr id="3159" name="Google Shape;3159;p66"/>
              <p:cNvGrpSpPr/>
              <p:nvPr/>
            </p:nvGrpSpPr>
            <p:grpSpPr>
              <a:xfrm>
                <a:off x="3888633" y="3082351"/>
                <a:ext cx="351172" cy="160698"/>
                <a:chOff x="3888633" y="3082351"/>
                <a:chExt cx="351172" cy="160698"/>
              </a:xfrm>
            </p:grpSpPr>
            <p:sp>
              <p:nvSpPr>
                <p:cNvPr id="3160" name="Google Shape;3160;p6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66"/>
              <p:cNvGrpSpPr/>
              <p:nvPr/>
            </p:nvGrpSpPr>
            <p:grpSpPr>
              <a:xfrm>
                <a:off x="4143703" y="3066935"/>
                <a:ext cx="37783" cy="32357"/>
                <a:chOff x="4143703" y="3066935"/>
                <a:chExt cx="37783" cy="32357"/>
              </a:xfrm>
            </p:grpSpPr>
            <p:sp>
              <p:nvSpPr>
                <p:cNvPr id="3167" name="Google Shape;3167;p6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66"/>
              <p:cNvGrpSpPr/>
              <p:nvPr/>
            </p:nvGrpSpPr>
            <p:grpSpPr>
              <a:xfrm>
                <a:off x="4044565" y="3103563"/>
                <a:ext cx="37783" cy="32451"/>
                <a:chOff x="4044565" y="3103563"/>
                <a:chExt cx="37783" cy="32451"/>
              </a:xfrm>
            </p:grpSpPr>
            <p:sp>
              <p:nvSpPr>
                <p:cNvPr id="3170" name="Google Shape;3170;p6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2" name="Google Shape;3172;p66"/>
              <p:cNvGrpSpPr/>
              <p:nvPr/>
            </p:nvGrpSpPr>
            <p:grpSpPr>
              <a:xfrm>
                <a:off x="4017454" y="3188237"/>
                <a:ext cx="37776" cy="32357"/>
                <a:chOff x="4017454" y="3188237"/>
                <a:chExt cx="37776" cy="32357"/>
              </a:xfrm>
            </p:grpSpPr>
            <p:sp>
              <p:nvSpPr>
                <p:cNvPr id="3173" name="Google Shape;3173;p6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66"/>
              <p:cNvGrpSpPr/>
              <p:nvPr/>
            </p:nvGrpSpPr>
            <p:grpSpPr>
              <a:xfrm>
                <a:off x="3921548" y="3157509"/>
                <a:ext cx="37783" cy="32357"/>
                <a:chOff x="3921548" y="3157509"/>
                <a:chExt cx="37783" cy="32357"/>
              </a:xfrm>
            </p:grpSpPr>
            <p:sp>
              <p:nvSpPr>
                <p:cNvPr id="3176" name="Google Shape;3176;p6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66"/>
              <p:cNvGrpSpPr/>
              <p:nvPr/>
            </p:nvGrpSpPr>
            <p:grpSpPr>
              <a:xfrm>
                <a:off x="3939056" y="3211620"/>
                <a:ext cx="37783" cy="32380"/>
                <a:chOff x="3939056" y="3211620"/>
                <a:chExt cx="37783" cy="32380"/>
              </a:xfrm>
            </p:grpSpPr>
            <p:sp>
              <p:nvSpPr>
                <p:cNvPr id="3179" name="Google Shape;3179;p6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66"/>
              <p:cNvGrpSpPr/>
              <p:nvPr/>
            </p:nvGrpSpPr>
            <p:grpSpPr>
              <a:xfrm>
                <a:off x="4176240" y="3136965"/>
                <a:ext cx="31405" cy="26930"/>
                <a:chOff x="4176240" y="3136965"/>
                <a:chExt cx="31405" cy="26930"/>
              </a:xfrm>
            </p:grpSpPr>
            <p:sp>
              <p:nvSpPr>
                <p:cNvPr id="3182" name="Google Shape;3182;p6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66"/>
              <p:cNvGrpSpPr/>
              <p:nvPr/>
            </p:nvGrpSpPr>
            <p:grpSpPr>
              <a:xfrm>
                <a:off x="4133148" y="3152593"/>
                <a:ext cx="31499" cy="27001"/>
                <a:chOff x="4133148" y="3152593"/>
                <a:chExt cx="31499" cy="27001"/>
              </a:xfrm>
            </p:grpSpPr>
            <p:sp>
              <p:nvSpPr>
                <p:cNvPr id="3185" name="Google Shape;3185;p6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66"/>
              <p:cNvGrpSpPr/>
              <p:nvPr/>
            </p:nvGrpSpPr>
            <p:grpSpPr>
              <a:xfrm>
                <a:off x="4220866" y="3073534"/>
                <a:ext cx="31499" cy="26898"/>
                <a:chOff x="4220866" y="3073534"/>
                <a:chExt cx="31499" cy="26898"/>
              </a:xfrm>
            </p:grpSpPr>
            <p:sp>
              <p:nvSpPr>
                <p:cNvPr id="3188" name="Google Shape;3188;p6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66"/>
              <p:cNvGrpSpPr/>
              <p:nvPr/>
            </p:nvGrpSpPr>
            <p:grpSpPr>
              <a:xfrm>
                <a:off x="3869702" y="3230323"/>
                <a:ext cx="31499" cy="26906"/>
                <a:chOff x="3869702" y="3230323"/>
                <a:chExt cx="31499" cy="26906"/>
              </a:xfrm>
            </p:grpSpPr>
            <p:sp>
              <p:nvSpPr>
                <p:cNvPr id="3191" name="Google Shape;3191;p6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3" name="Google Shape;3193;p66"/>
            <p:cNvGrpSpPr/>
            <p:nvPr/>
          </p:nvGrpSpPr>
          <p:grpSpPr>
            <a:xfrm>
              <a:off x="4271383" y="3065882"/>
              <a:ext cx="304556" cy="341663"/>
              <a:chOff x="4271383" y="3065882"/>
              <a:chExt cx="304556" cy="341663"/>
            </a:xfrm>
          </p:grpSpPr>
          <p:grpSp>
            <p:nvGrpSpPr>
              <p:cNvPr id="3194" name="Google Shape;3194;p66"/>
              <p:cNvGrpSpPr/>
              <p:nvPr/>
            </p:nvGrpSpPr>
            <p:grpSpPr>
              <a:xfrm>
                <a:off x="4293838" y="3078639"/>
                <a:ext cx="269353" cy="311973"/>
                <a:chOff x="4293838" y="3078639"/>
                <a:chExt cx="269353" cy="311973"/>
              </a:xfrm>
            </p:grpSpPr>
            <p:sp>
              <p:nvSpPr>
                <p:cNvPr id="3195" name="Google Shape;3195;p6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66"/>
              <p:cNvGrpSpPr/>
              <p:nvPr/>
            </p:nvGrpSpPr>
            <p:grpSpPr>
              <a:xfrm>
                <a:off x="4538164" y="3342061"/>
                <a:ext cx="37776" cy="32380"/>
                <a:chOff x="4538164" y="3342061"/>
                <a:chExt cx="37776" cy="32380"/>
              </a:xfrm>
            </p:grpSpPr>
            <p:sp>
              <p:nvSpPr>
                <p:cNvPr id="3213" name="Google Shape;3213;p6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5" name="Google Shape;3215;p66"/>
              <p:cNvGrpSpPr/>
              <p:nvPr/>
            </p:nvGrpSpPr>
            <p:grpSpPr>
              <a:xfrm>
                <a:off x="4271383" y="3194742"/>
                <a:ext cx="37783" cy="32420"/>
                <a:chOff x="4271383" y="3194742"/>
                <a:chExt cx="37783" cy="32420"/>
              </a:xfrm>
            </p:grpSpPr>
            <p:sp>
              <p:nvSpPr>
                <p:cNvPr id="3216" name="Google Shape;3216;p6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66"/>
              <p:cNvGrpSpPr/>
              <p:nvPr/>
            </p:nvGrpSpPr>
            <p:grpSpPr>
              <a:xfrm>
                <a:off x="4284416" y="3084058"/>
                <a:ext cx="37783" cy="32357"/>
                <a:chOff x="4284416" y="3084058"/>
                <a:chExt cx="37783" cy="32357"/>
              </a:xfrm>
            </p:grpSpPr>
            <p:sp>
              <p:nvSpPr>
                <p:cNvPr id="3219" name="Google Shape;3219;p6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66"/>
              <p:cNvGrpSpPr/>
              <p:nvPr/>
            </p:nvGrpSpPr>
            <p:grpSpPr>
              <a:xfrm>
                <a:off x="4478697" y="3297561"/>
                <a:ext cx="37776" cy="32451"/>
                <a:chOff x="4478697" y="3297561"/>
                <a:chExt cx="37776" cy="32451"/>
              </a:xfrm>
            </p:grpSpPr>
            <p:sp>
              <p:nvSpPr>
                <p:cNvPr id="3222" name="Google Shape;3222;p6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66"/>
              <p:cNvGrpSpPr/>
              <p:nvPr/>
            </p:nvGrpSpPr>
            <p:grpSpPr>
              <a:xfrm>
                <a:off x="4411813" y="3331711"/>
                <a:ext cx="37776" cy="32451"/>
                <a:chOff x="4411813" y="3331711"/>
                <a:chExt cx="37776" cy="32451"/>
              </a:xfrm>
            </p:grpSpPr>
            <p:sp>
              <p:nvSpPr>
                <p:cNvPr id="3225" name="Google Shape;3225;p6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66"/>
              <p:cNvGrpSpPr/>
              <p:nvPr/>
            </p:nvGrpSpPr>
            <p:grpSpPr>
              <a:xfrm>
                <a:off x="4337984" y="3375188"/>
                <a:ext cx="37776" cy="32357"/>
                <a:chOff x="4337984" y="3375188"/>
                <a:chExt cx="37776" cy="32357"/>
              </a:xfrm>
            </p:grpSpPr>
            <p:sp>
              <p:nvSpPr>
                <p:cNvPr id="3228" name="Google Shape;3228;p6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66"/>
              <p:cNvGrpSpPr/>
              <p:nvPr/>
            </p:nvGrpSpPr>
            <p:grpSpPr>
              <a:xfrm>
                <a:off x="4494867" y="3090530"/>
                <a:ext cx="37878" cy="32451"/>
                <a:chOff x="4494867" y="3090530"/>
                <a:chExt cx="37878" cy="32451"/>
              </a:xfrm>
            </p:grpSpPr>
            <p:sp>
              <p:nvSpPr>
                <p:cNvPr id="3231" name="Google Shape;3231;p6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66"/>
              <p:cNvGrpSpPr/>
              <p:nvPr/>
            </p:nvGrpSpPr>
            <p:grpSpPr>
              <a:xfrm>
                <a:off x="4525124" y="3207774"/>
                <a:ext cx="37783" cy="32420"/>
                <a:chOff x="4525124" y="3207774"/>
                <a:chExt cx="37783" cy="32420"/>
              </a:xfrm>
            </p:grpSpPr>
            <p:sp>
              <p:nvSpPr>
                <p:cNvPr id="3234" name="Google Shape;3234;p6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66"/>
              <p:cNvGrpSpPr/>
              <p:nvPr/>
            </p:nvGrpSpPr>
            <p:grpSpPr>
              <a:xfrm>
                <a:off x="4440544" y="3176479"/>
                <a:ext cx="31499" cy="26898"/>
                <a:chOff x="4440544" y="3176479"/>
                <a:chExt cx="31499" cy="26898"/>
              </a:xfrm>
            </p:grpSpPr>
            <p:sp>
              <p:nvSpPr>
                <p:cNvPr id="3237" name="Google Shape;3237;p6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9" name="Google Shape;3239;p66"/>
              <p:cNvGrpSpPr/>
              <p:nvPr/>
            </p:nvGrpSpPr>
            <p:grpSpPr>
              <a:xfrm>
                <a:off x="4350545" y="3156400"/>
                <a:ext cx="31405" cy="27001"/>
                <a:chOff x="4350545" y="3156400"/>
                <a:chExt cx="31405" cy="27001"/>
              </a:xfrm>
            </p:grpSpPr>
            <p:sp>
              <p:nvSpPr>
                <p:cNvPr id="3240" name="Google Shape;3240;p6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66"/>
              <p:cNvGrpSpPr/>
              <p:nvPr/>
            </p:nvGrpSpPr>
            <p:grpSpPr>
              <a:xfrm>
                <a:off x="4376703" y="3255058"/>
                <a:ext cx="31405" cy="27001"/>
                <a:chOff x="4376703" y="3255058"/>
                <a:chExt cx="31405" cy="27001"/>
              </a:xfrm>
            </p:grpSpPr>
            <p:sp>
              <p:nvSpPr>
                <p:cNvPr id="3243" name="Google Shape;3243;p6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66"/>
              <p:cNvGrpSpPr/>
              <p:nvPr/>
            </p:nvGrpSpPr>
            <p:grpSpPr>
              <a:xfrm>
                <a:off x="4331322" y="3283656"/>
                <a:ext cx="31405" cy="26945"/>
                <a:chOff x="4331322" y="3283656"/>
                <a:chExt cx="31405" cy="26945"/>
              </a:xfrm>
            </p:grpSpPr>
            <p:sp>
              <p:nvSpPr>
                <p:cNvPr id="3246" name="Google Shape;3246;p6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66"/>
              <p:cNvGrpSpPr/>
              <p:nvPr/>
            </p:nvGrpSpPr>
            <p:grpSpPr>
              <a:xfrm>
                <a:off x="4380510" y="3065882"/>
                <a:ext cx="31405" cy="26938"/>
                <a:chOff x="4380510" y="3065882"/>
                <a:chExt cx="31405" cy="26938"/>
              </a:xfrm>
            </p:grpSpPr>
            <p:sp>
              <p:nvSpPr>
                <p:cNvPr id="3249" name="Google Shape;3249;p6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1" name="Google Shape;3251;p66"/>
            <p:cNvGrpSpPr/>
            <p:nvPr/>
          </p:nvGrpSpPr>
          <p:grpSpPr>
            <a:xfrm>
              <a:off x="4558998" y="3188237"/>
              <a:ext cx="1280131" cy="1052746"/>
              <a:chOff x="4558998" y="3188237"/>
              <a:chExt cx="1280131" cy="1052746"/>
            </a:xfrm>
          </p:grpSpPr>
          <p:sp>
            <p:nvSpPr>
              <p:cNvPr id="3252" name="Google Shape;3252;p6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3" name="Google Shape;3253;p66"/>
              <p:cNvGrpSpPr/>
              <p:nvPr/>
            </p:nvGrpSpPr>
            <p:grpSpPr>
              <a:xfrm>
                <a:off x="4579164" y="3203653"/>
                <a:ext cx="1244833" cy="1020397"/>
                <a:chOff x="4579164" y="3203653"/>
                <a:chExt cx="1244833" cy="1020397"/>
              </a:xfrm>
            </p:grpSpPr>
            <p:sp>
              <p:nvSpPr>
                <p:cNvPr id="3254" name="Google Shape;3254;p6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6" name="Google Shape;3256;p66"/>
                <p:cNvGrpSpPr/>
                <p:nvPr/>
              </p:nvGrpSpPr>
              <p:grpSpPr>
                <a:xfrm>
                  <a:off x="4579164" y="3203653"/>
                  <a:ext cx="1244833" cy="1020397"/>
                  <a:chOff x="4579164" y="3203653"/>
                  <a:chExt cx="1244833" cy="1020397"/>
                </a:xfrm>
              </p:grpSpPr>
              <p:sp>
                <p:nvSpPr>
                  <p:cNvPr id="3257" name="Google Shape;3257;p6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9" name="Google Shape;3259;p66"/>
                  <p:cNvGrpSpPr/>
                  <p:nvPr/>
                </p:nvGrpSpPr>
                <p:grpSpPr>
                  <a:xfrm>
                    <a:off x="4579164" y="3203653"/>
                    <a:ext cx="1244833" cy="1020397"/>
                    <a:chOff x="4579164" y="3203653"/>
                    <a:chExt cx="1244833" cy="1020397"/>
                  </a:xfrm>
                </p:grpSpPr>
                <p:sp>
                  <p:nvSpPr>
                    <p:cNvPr id="3260" name="Google Shape;3260;p6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8" name="Google Shape;3268;p66"/>
                    <p:cNvGrpSpPr/>
                    <p:nvPr/>
                  </p:nvGrpSpPr>
                  <p:grpSpPr>
                    <a:xfrm>
                      <a:off x="4579164" y="3203653"/>
                      <a:ext cx="1244833" cy="1020397"/>
                      <a:chOff x="4579164" y="3203653"/>
                      <a:chExt cx="1244833" cy="1020397"/>
                    </a:xfrm>
                  </p:grpSpPr>
                  <p:sp>
                    <p:nvSpPr>
                      <p:cNvPr id="3269" name="Google Shape;3269;p6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3" name="Google Shape;3283;p66"/>
                      <p:cNvGrpSpPr/>
                      <p:nvPr/>
                    </p:nvGrpSpPr>
                    <p:grpSpPr>
                      <a:xfrm>
                        <a:off x="4579164" y="3203653"/>
                        <a:ext cx="1244833" cy="1020397"/>
                        <a:chOff x="4579164" y="3203653"/>
                        <a:chExt cx="1244833" cy="1020397"/>
                      </a:xfrm>
                    </p:grpSpPr>
                    <p:sp>
                      <p:nvSpPr>
                        <p:cNvPr id="3284" name="Google Shape;3284;p6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8" name="Google Shape;3308;p66"/>
                        <p:cNvGrpSpPr/>
                        <p:nvPr/>
                      </p:nvGrpSpPr>
                      <p:grpSpPr>
                        <a:xfrm>
                          <a:off x="4579164" y="3203653"/>
                          <a:ext cx="1244833" cy="1020397"/>
                          <a:chOff x="4579164" y="3203653"/>
                          <a:chExt cx="1244833" cy="1020397"/>
                        </a:xfrm>
                      </p:grpSpPr>
                      <p:sp>
                        <p:nvSpPr>
                          <p:cNvPr id="3309" name="Google Shape;3309;p6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0" name="Google Shape;3310;p66"/>
                          <p:cNvGrpSpPr/>
                          <p:nvPr/>
                        </p:nvGrpSpPr>
                        <p:grpSpPr>
                          <a:xfrm>
                            <a:off x="4579164" y="3203653"/>
                            <a:ext cx="1244833" cy="1020397"/>
                            <a:chOff x="4579164" y="3203653"/>
                            <a:chExt cx="1244833" cy="1020397"/>
                          </a:xfrm>
                        </p:grpSpPr>
                        <p:sp>
                          <p:nvSpPr>
                            <p:cNvPr id="3311" name="Google Shape;3311;p6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8" name="Google Shape;3318;p66"/>
                            <p:cNvGrpSpPr/>
                            <p:nvPr/>
                          </p:nvGrpSpPr>
                          <p:grpSpPr>
                            <a:xfrm>
                              <a:off x="4579164" y="3203653"/>
                              <a:ext cx="1244833" cy="1020397"/>
                              <a:chOff x="4579164" y="3203653"/>
                              <a:chExt cx="1244833" cy="1020397"/>
                            </a:xfrm>
                          </p:grpSpPr>
                          <p:sp>
                            <p:nvSpPr>
                              <p:cNvPr id="3319" name="Google Shape;3319;p6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2" name="Google Shape;3332;p66"/>
                              <p:cNvGrpSpPr/>
                              <p:nvPr/>
                            </p:nvGrpSpPr>
                            <p:grpSpPr>
                              <a:xfrm>
                                <a:off x="4579164" y="3203653"/>
                                <a:ext cx="1244833" cy="1020397"/>
                                <a:chOff x="4579164" y="3203653"/>
                                <a:chExt cx="1244833" cy="1020397"/>
                              </a:xfrm>
                            </p:grpSpPr>
                            <p:sp>
                              <p:nvSpPr>
                                <p:cNvPr id="3333" name="Google Shape;3333;p6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0" name="Google Shape;3340;p66"/>
                                <p:cNvGrpSpPr/>
                                <p:nvPr/>
                              </p:nvGrpSpPr>
                              <p:grpSpPr>
                                <a:xfrm>
                                  <a:off x="4579164" y="3203653"/>
                                  <a:ext cx="1244833" cy="1020397"/>
                                  <a:chOff x="4579164" y="3203653"/>
                                  <a:chExt cx="1244833" cy="1020397"/>
                                </a:xfrm>
                              </p:grpSpPr>
                              <p:sp>
                                <p:nvSpPr>
                                  <p:cNvPr id="3341" name="Google Shape;3341;p6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6" name="Google Shape;3346;p66"/>
                                  <p:cNvGrpSpPr/>
                                  <p:nvPr/>
                                </p:nvGrpSpPr>
                                <p:grpSpPr>
                                  <a:xfrm>
                                    <a:off x="4579164" y="3203653"/>
                                    <a:ext cx="1244833" cy="1020397"/>
                                    <a:chOff x="4579164" y="3203653"/>
                                    <a:chExt cx="1244833" cy="1020397"/>
                                  </a:xfrm>
                                </p:grpSpPr>
                                <p:sp>
                                  <p:nvSpPr>
                                    <p:cNvPr id="3347" name="Google Shape;3347;p6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351" name="Google Shape;3351;p6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54" name="Google Shape;3354;p6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355" name="Google Shape;3355;p66"/>
              <p:cNvGrpSpPr/>
              <p:nvPr/>
            </p:nvGrpSpPr>
            <p:grpSpPr>
              <a:xfrm>
                <a:off x="4595437" y="3598775"/>
                <a:ext cx="37776" cy="32451"/>
                <a:chOff x="4595437" y="3598775"/>
                <a:chExt cx="37776" cy="32451"/>
              </a:xfrm>
            </p:grpSpPr>
            <p:sp>
              <p:nvSpPr>
                <p:cNvPr id="3356" name="Google Shape;3356;p6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66"/>
              <p:cNvGrpSpPr/>
              <p:nvPr/>
            </p:nvGrpSpPr>
            <p:grpSpPr>
              <a:xfrm>
                <a:off x="4641864" y="3524443"/>
                <a:ext cx="37776" cy="32380"/>
                <a:chOff x="4641864" y="3524443"/>
                <a:chExt cx="37776" cy="32380"/>
              </a:xfrm>
            </p:grpSpPr>
            <p:sp>
              <p:nvSpPr>
                <p:cNvPr id="3359" name="Google Shape;3359;p6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66"/>
              <p:cNvGrpSpPr/>
              <p:nvPr/>
            </p:nvGrpSpPr>
            <p:grpSpPr>
              <a:xfrm>
                <a:off x="4648431" y="3893901"/>
                <a:ext cx="37776" cy="32357"/>
                <a:chOff x="4648431" y="3893901"/>
                <a:chExt cx="37776" cy="32357"/>
              </a:xfrm>
            </p:grpSpPr>
            <p:sp>
              <p:nvSpPr>
                <p:cNvPr id="3362" name="Google Shape;3362;p6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66"/>
              <p:cNvGrpSpPr/>
              <p:nvPr/>
            </p:nvGrpSpPr>
            <p:grpSpPr>
              <a:xfrm>
                <a:off x="4567752" y="3722908"/>
                <a:ext cx="37870" cy="32380"/>
                <a:chOff x="4567752" y="3722908"/>
                <a:chExt cx="37870" cy="32380"/>
              </a:xfrm>
            </p:grpSpPr>
            <p:sp>
              <p:nvSpPr>
                <p:cNvPr id="3365" name="Google Shape;3365;p6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66"/>
              <p:cNvGrpSpPr/>
              <p:nvPr/>
            </p:nvGrpSpPr>
            <p:grpSpPr>
              <a:xfrm>
                <a:off x="4617506" y="3652052"/>
                <a:ext cx="37783" cy="32357"/>
                <a:chOff x="4617506" y="3652052"/>
                <a:chExt cx="37783" cy="32357"/>
              </a:xfrm>
            </p:grpSpPr>
            <p:sp>
              <p:nvSpPr>
                <p:cNvPr id="3368" name="Google Shape;3368;p6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66"/>
              <p:cNvGrpSpPr/>
              <p:nvPr/>
            </p:nvGrpSpPr>
            <p:grpSpPr>
              <a:xfrm>
                <a:off x="4739005" y="3554149"/>
                <a:ext cx="37870" cy="32357"/>
                <a:chOff x="4739005" y="3554149"/>
                <a:chExt cx="37870" cy="32357"/>
              </a:xfrm>
            </p:grpSpPr>
            <p:sp>
              <p:nvSpPr>
                <p:cNvPr id="3371" name="Google Shape;3371;p6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66"/>
              <p:cNvGrpSpPr/>
              <p:nvPr/>
            </p:nvGrpSpPr>
            <p:grpSpPr>
              <a:xfrm>
                <a:off x="4806557" y="3630258"/>
                <a:ext cx="37776" cy="32364"/>
                <a:chOff x="4806557" y="3630258"/>
                <a:chExt cx="37776" cy="32364"/>
              </a:xfrm>
            </p:grpSpPr>
            <p:sp>
              <p:nvSpPr>
                <p:cNvPr id="3374" name="Google Shape;3374;p6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6" name="Google Shape;3376;p66"/>
              <p:cNvGrpSpPr/>
              <p:nvPr/>
            </p:nvGrpSpPr>
            <p:grpSpPr>
              <a:xfrm>
                <a:off x="4737007" y="4004357"/>
                <a:ext cx="37870" cy="32357"/>
                <a:chOff x="4737007" y="4004357"/>
                <a:chExt cx="37870" cy="32357"/>
              </a:xfrm>
            </p:grpSpPr>
            <p:sp>
              <p:nvSpPr>
                <p:cNvPr id="3377" name="Google Shape;3377;p6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9" name="Google Shape;3379;p66"/>
              <p:cNvGrpSpPr/>
              <p:nvPr/>
            </p:nvGrpSpPr>
            <p:grpSpPr>
              <a:xfrm>
                <a:off x="4773634" y="4208627"/>
                <a:ext cx="37776" cy="32357"/>
                <a:chOff x="4773634" y="4208627"/>
                <a:chExt cx="37776" cy="32357"/>
              </a:xfrm>
            </p:grpSpPr>
            <p:sp>
              <p:nvSpPr>
                <p:cNvPr id="3380" name="Google Shape;3380;p6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2" name="Google Shape;3382;p66"/>
              <p:cNvGrpSpPr/>
              <p:nvPr/>
            </p:nvGrpSpPr>
            <p:grpSpPr>
              <a:xfrm>
                <a:off x="4888282" y="4074764"/>
                <a:ext cx="37776" cy="32451"/>
                <a:chOff x="4888282" y="4074764"/>
                <a:chExt cx="37776" cy="32451"/>
              </a:xfrm>
            </p:grpSpPr>
            <p:sp>
              <p:nvSpPr>
                <p:cNvPr id="3383" name="Google Shape;3383;p6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5" name="Google Shape;3385;p66"/>
              <p:cNvGrpSpPr/>
              <p:nvPr/>
            </p:nvGrpSpPr>
            <p:grpSpPr>
              <a:xfrm>
                <a:off x="4901315" y="3804271"/>
                <a:ext cx="37776" cy="32364"/>
                <a:chOff x="4901315" y="3804271"/>
                <a:chExt cx="37776" cy="32364"/>
              </a:xfrm>
            </p:grpSpPr>
            <p:sp>
              <p:nvSpPr>
                <p:cNvPr id="3386" name="Google Shape;3386;p6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66"/>
              <p:cNvGrpSpPr/>
              <p:nvPr/>
            </p:nvGrpSpPr>
            <p:grpSpPr>
              <a:xfrm>
                <a:off x="4866394" y="3715035"/>
                <a:ext cx="37846" cy="32357"/>
                <a:chOff x="4866394" y="3715035"/>
                <a:chExt cx="37846" cy="32357"/>
              </a:xfrm>
            </p:grpSpPr>
            <p:sp>
              <p:nvSpPr>
                <p:cNvPr id="3389" name="Google Shape;3389;p6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66"/>
              <p:cNvGrpSpPr/>
              <p:nvPr/>
            </p:nvGrpSpPr>
            <p:grpSpPr>
              <a:xfrm>
                <a:off x="4979233" y="3839798"/>
                <a:ext cx="37878" cy="32420"/>
                <a:chOff x="4979233" y="3839798"/>
                <a:chExt cx="37878" cy="32420"/>
              </a:xfrm>
            </p:grpSpPr>
            <p:sp>
              <p:nvSpPr>
                <p:cNvPr id="3392" name="Google Shape;3392;p6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66"/>
              <p:cNvGrpSpPr/>
              <p:nvPr/>
            </p:nvGrpSpPr>
            <p:grpSpPr>
              <a:xfrm>
                <a:off x="4790662" y="3679147"/>
                <a:ext cx="37783" cy="32380"/>
                <a:chOff x="4790662" y="3679147"/>
                <a:chExt cx="37783" cy="32380"/>
              </a:xfrm>
            </p:grpSpPr>
            <p:sp>
              <p:nvSpPr>
                <p:cNvPr id="3395" name="Google Shape;3395;p6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66"/>
              <p:cNvGrpSpPr/>
              <p:nvPr/>
            </p:nvGrpSpPr>
            <p:grpSpPr>
              <a:xfrm>
                <a:off x="4857263" y="3557861"/>
                <a:ext cx="37776" cy="32357"/>
                <a:chOff x="4857263" y="3557861"/>
                <a:chExt cx="37776" cy="32357"/>
              </a:xfrm>
            </p:grpSpPr>
            <p:sp>
              <p:nvSpPr>
                <p:cNvPr id="3398" name="Google Shape;3398;p6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66"/>
              <p:cNvGrpSpPr/>
              <p:nvPr/>
            </p:nvGrpSpPr>
            <p:grpSpPr>
              <a:xfrm>
                <a:off x="4883902" y="3648033"/>
                <a:ext cx="37783" cy="32380"/>
                <a:chOff x="4883902" y="3648033"/>
                <a:chExt cx="37783" cy="32380"/>
              </a:xfrm>
            </p:grpSpPr>
            <p:sp>
              <p:nvSpPr>
                <p:cNvPr id="3401" name="Google Shape;3401;p6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66"/>
              <p:cNvGrpSpPr/>
              <p:nvPr/>
            </p:nvGrpSpPr>
            <p:grpSpPr>
              <a:xfrm>
                <a:off x="4907780" y="3347220"/>
                <a:ext cx="37878" cy="32357"/>
                <a:chOff x="4907780" y="3347220"/>
                <a:chExt cx="37878" cy="32357"/>
              </a:xfrm>
            </p:grpSpPr>
            <p:sp>
              <p:nvSpPr>
                <p:cNvPr id="3404" name="Google Shape;3404;p6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66"/>
              <p:cNvGrpSpPr/>
              <p:nvPr/>
            </p:nvGrpSpPr>
            <p:grpSpPr>
              <a:xfrm>
                <a:off x="5065048" y="3738150"/>
                <a:ext cx="37783" cy="32364"/>
                <a:chOff x="5065048" y="3738150"/>
                <a:chExt cx="37783" cy="32364"/>
              </a:xfrm>
            </p:grpSpPr>
            <p:sp>
              <p:nvSpPr>
                <p:cNvPr id="3407" name="Google Shape;3407;p6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66"/>
              <p:cNvGrpSpPr/>
              <p:nvPr/>
            </p:nvGrpSpPr>
            <p:grpSpPr>
              <a:xfrm>
                <a:off x="5071616" y="3284615"/>
                <a:ext cx="37783" cy="32357"/>
                <a:chOff x="5071616" y="3284615"/>
                <a:chExt cx="37783" cy="32357"/>
              </a:xfrm>
            </p:grpSpPr>
            <p:sp>
              <p:nvSpPr>
                <p:cNvPr id="3410" name="Google Shape;3410;p6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66"/>
              <p:cNvGrpSpPr/>
              <p:nvPr/>
            </p:nvGrpSpPr>
            <p:grpSpPr>
              <a:xfrm>
                <a:off x="5389291" y="3759921"/>
                <a:ext cx="37783" cy="32380"/>
                <a:chOff x="5389291" y="3759921"/>
                <a:chExt cx="37783" cy="32380"/>
              </a:xfrm>
            </p:grpSpPr>
            <p:sp>
              <p:nvSpPr>
                <p:cNvPr id="3413" name="Google Shape;3413;p6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66"/>
              <p:cNvGrpSpPr/>
              <p:nvPr/>
            </p:nvGrpSpPr>
            <p:grpSpPr>
              <a:xfrm>
                <a:off x="5431534" y="3632932"/>
                <a:ext cx="37878" cy="32451"/>
                <a:chOff x="5431534" y="3632932"/>
                <a:chExt cx="37878" cy="32451"/>
              </a:xfrm>
            </p:grpSpPr>
            <p:sp>
              <p:nvSpPr>
                <p:cNvPr id="3416" name="Google Shape;3416;p6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66"/>
              <p:cNvGrpSpPr/>
              <p:nvPr/>
            </p:nvGrpSpPr>
            <p:grpSpPr>
              <a:xfrm>
                <a:off x="5540755" y="3544829"/>
                <a:ext cx="37783" cy="32357"/>
                <a:chOff x="5540755" y="3544829"/>
                <a:chExt cx="37783" cy="32357"/>
              </a:xfrm>
            </p:grpSpPr>
            <p:sp>
              <p:nvSpPr>
                <p:cNvPr id="3419" name="Google Shape;3419;p6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66"/>
              <p:cNvGrpSpPr/>
              <p:nvPr/>
            </p:nvGrpSpPr>
            <p:grpSpPr>
              <a:xfrm>
                <a:off x="5579293" y="3412107"/>
                <a:ext cx="37776" cy="32357"/>
                <a:chOff x="5579293" y="3412107"/>
                <a:chExt cx="37776" cy="32357"/>
              </a:xfrm>
            </p:grpSpPr>
            <p:sp>
              <p:nvSpPr>
                <p:cNvPr id="3422" name="Google Shape;3422;p6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66"/>
              <p:cNvGrpSpPr/>
              <p:nvPr/>
            </p:nvGrpSpPr>
            <p:grpSpPr>
              <a:xfrm>
                <a:off x="5801346" y="3284615"/>
                <a:ext cx="37783" cy="32357"/>
                <a:chOff x="5801346" y="3284615"/>
                <a:chExt cx="37783" cy="32357"/>
              </a:xfrm>
            </p:grpSpPr>
            <p:sp>
              <p:nvSpPr>
                <p:cNvPr id="3425" name="Google Shape;3425;p6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66"/>
              <p:cNvGrpSpPr/>
              <p:nvPr/>
            </p:nvGrpSpPr>
            <p:grpSpPr>
              <a:xfrm>
                <a:off x="5763578" y="3399067"/>
                <a:ext cx="37776" cy="32364"/>
                <a:chOff x="5763578" y="3399067"/>
                <a:chExt cx="37776" cy="32364"/>
              </a:xfrm>
            </p:grpSpPr>
            <p:sp>
              <p:nvSpPr>
                <p:cNvPr id="3428" name="Google Shape;3428;p6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66"/>
              <p:cNvGrpSpPr/>
              <p:nvPr/>
            </p:nvGrpSpPr>
            <p:grpSpPr>
              <a:xfrm>
                <a:off x="5395858" y="3230952"/>
                <a:ext cx="37776" cy="32364"/>
                <a:chOff x="5395858" y="3230952"/>
                <a:chExt cx="37776" cy="32364"/>
              </a:xfrm>
            </p:grpSpPr>
            <p:sp>
              <p:nvSpPr>
                <p:cNvPr id="3431" name="Google Shape;3431;p6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66"/>
              <p:cNvGrpSpPr/>
              <p:nvPr/>
            </p:nvGrpSpPr>
            <p:grpSpPr>
              <a:xfrm>
                <a:off x="5264088" y="3188237"/>
                <a:ext cx="37776" cy="32357"/>
                <a:chOff x="5264088" y="3188237"/>
                <a:chExt cx="37776" cy="32357"/>
              </a:xfrm>
            </p:grpSpPr>
            <p:sp>
              <p:nvSpPr>
                <p:cNvPr id="3434" name="Google Shape;3434;p6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66"/>
              <p:cNvGrpSpPr/>
              <p:nvPr/>
            </p:nvGrpSpPr>
            <p:grpSpPr>
              <a:xfrm>
                <a:off x="5585758" y="3237425"/>
                <a:ext cx="37878" cy="32357"/>
                <a:chOff x="5585758" y="3237425"/>
                <a:chExt cx="37878" cy="32357"/>
              </a:xfrm>
            </p:grpSpPr>
            <p:sp>
              <p:nvSpPr>
                <p:cNvPr id="3437" name="Google Shape;3437;p6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66"/>
              <p:cNvGrpSpPr/>
              <p:nvPr/>
            </p:nvGrpSpPr>
            <p:grpSpPr>
              <a:xfrm>
                <a:off x="4874196" y="3291088"/>
                <a:ext cx="37878" cy="32451"/>
                <a:chOff x="4874196" y="3291088"/>
                <a:chExt cx="37878" cy="32451"/>
              </a:xfrm>
            </p:grpSpPr>
            <p:sp>
              <p:nvSpPr>
                <p:cNvPr id="3440" name="Google Shape;3440;p6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66"/>
              <p:cNvGrpSpPr/>
              <p:nvPr/>
            </p:nvGrpSpPr>
            <p:grpSpPr>
              <a:xfrm>
                <a:off x="5197770" y="3785466"/>
                <a:ext cx="37783" cy="32427"/>
                <a:chOff x="5197770" y="3785466"/>
                <a:chExt cx="37783" cy="32427"/>
              </a:xfrm>
            </p:grpSpPr>
            <p:sp>
              <p:nvSpPr>
                <p:cNvPr id="3443" name="Google Shape;3443;p6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66"/>
              <p:cNvGrpSpPr/>
              <p:nvPr/>
            </p:nvGrpSpPr>
            <p:grpSpPr>
              <a:xfrm>
                <a:off x="5177699" y="3492117"/>
                <a:ext cx="37776" cy="32357"/>
                <a:chOff x="5177699" y="3492117"/>
                <a:chExt cx="37776" cy="32357"/>
              </a:xfrm>
            </p:grpSpPr>
            <p:sp>
              <p:nvSpPr>
                <p:cNvPr id="3446" name="Google Shape;3446;p6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66"/>
              <p:cNvGrpSpPr/>
              <p:nvPr/>
            </p:nvGrpSpPr>
            <p:grpSpPr>
              <a:xfrm>
                <a:off x="5349431" y="3622346"/>
                <a:ext cx="37870" cy="32380"/>
                <a:chOff x="5349431" y="3622346"/>
                <a:chExt cx="37870" cy="32380"/>
              </a:xfrm>
            </p:grpSpPr>
            <p:sp>
              <p:nvSpPr>
                <p:cNvPr id="3449" name="Google Shape;3449;p6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66"/>
              <p:cNvGrpSpPr/>
              <p:nvPr/>
            </p:nvGrpSpPr>
            <p:grpSpPr>
              <a:xfrm>
                <a:off x="5068855" y="3563980"/>
                <a:ext cx="53954" cy="46223"/>
                <a:chOff x="5068855" y="3563980"/>
                <a:chExt cx="53954" cy="46223"/>
              </a:xfrm>
            </p:grpSpPr>
            <p:sp>
              <p:nvSpPr>
                <p:cNvPr id="3452" name="Google Shape;3452;p6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66"/>
              <p:cNvGrpSpPr/>
              <p:nvPr/>
            </p:nvGrpSpPr>
            <p:grpSpPr>
              <a:xfrm>
                <a:off x="5037654" y="3392507"/>
                <a:ext cx="37870" cy="32451"/>
                <a:chOff x="5037654" y="3392507"/>
                <a:chExt cx="37870" cy="32451"/>
              </a:xfrm>
            </p:grpSpPr>
            <p:sp>
              <p:nvSpPr>
                <p:cNvPr id="3455" name="Google Shape;3455;p6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66"/>
              <p:cNvGrpSpPr/>
              <p:nvPr/>
            </p:nvGrpSpPr>
            <p:grpSpPr>
              <a:xfrm>
                <a:off x="5456560" y="3368629"/>
                <a:ext cx="37870" cy="32451"/>
                <a:chOff x="5456560" y="3368629"/>
                <a:chExt cx="37870" cy="32451"/>
              </a:xfrm>
            </p:grpSpPr>
            <p:sp>
              <p:nvSpPr>
                <p:cNvPr id="3458" name="Google Shape;3458;p6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0" name="Google Shape;3460;p66"/>
              <p:cNvGrpSpPr/>
              <p:nvPr/>
            </p:nvGrpSpPr>
            <p:grpSpPr>
              <a:xfrm>
                <a:off x="4755749" y="3501516"/>
                <a:ext cx="46246" cy="39608"/>
                <a:chOff x="4755749" y="3501516"/>
                <a:chExt cx="46246" cy="39608"/>
              </a:xfrm>
            </p:grpSpPr>
            <p:sp>
              <p:nvSpPr>
                <p:cNvPr id="3461" name="Google Shape;3461;p6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3" name="Google Shape;3463;p66"/>
              <p:cNvGrpSpPr/>
              <p:nvPr/>
            </p:nvGrpSpPr>
            <p:grpSpPr>
              <a:xfrm>
                <a:off x="4681346" y="3485582"/>
                <a:ext cx="37783" cy="32427"/>
                <a:chOff x="4681346" y="3485582"/>
                <a:chExt cx="37783" cy="32427"/>
              </a:xfrm>
            </p:grpSpPr>
            <p:sp>
              <p:nvSpPr>
                <p:cNvPr id="3464" name="Google Shape;3464;p6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6" name="Google Shape;3466;p66"/>
              <p:cNvGrpSpPr/>
              <p:nvPr/>
            </p:nvGrpSpPr>
            <p:grpSpPr>
              <a:xfrm>
                <a:off x="4767067" y="3291088"/>
                <a:ext cx="37878" cy="32451"/>
                <a:chOff x="4767067" y="3291088"/>
                <a:chExt cx="37878" cy="32451"/>
              </a:xfrm>
            </p:grpSpPr>
            <p:sp>
              <p:nvSpPr>
                <p:cNvPr id="3467" name="Google Shape;3467;p6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66"/>
              <p:cNvGrpSpPr/>
              <p:nvPr/>
            </p:nvGrpSpPr>
            <p:grpSpPr>
              <a:xfrm>
                <a:off x="4687819" y="3405539"/>
                <a:ext cx="37776" cy="32451"/>
                <a:chOff x="4687819" y="3405539"/>
                <a:chExt cx="37776" cy="32451"/>
              </a:xfrm>
            </p:grpSpPr>
            <p:sp>
              <p:nvSpPr>
                <p:cNvPr id="3470" name="Google Shape;3470;p6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2" name="Google Shape;3472;p66"/>
              <p:cNvGrpSpPr/>
              <p:nvPr/>
            </p:nvGrpSpPr>
            <p:grpSpPr>
              <a:xfrm>
                <a:off x="4923101" y="3444809"/>
                <a:ext cx="52813" cy="45318"/>
                <a:chOff x="4923101" y="3444809"/>
                <a:chExt cx="52813" cy="45318"/>
              </a:xfrm>
            </p:grpSpPr>
            <p:sp>
              <p:nvSpPr>
                <p:cNvPr id="3473" name="Google Shape;3473;p6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66"/>
              <p:cNvGrpSpPr/>
              <p:nvPr/>
            </p:nvGrpSpPr>
            <p:grpSpPr>
              <a:xfrm>
                <a:off x="4846040" y="3654750"/>
                <a:ext cx="31405" cy="26993"/>
                <a:chOff x="4846040" y="3654750"/>
                <a:chExt cx="31405" cy="26993"/>
              </a:xfrm>
            </p:grpSpPr>
            <p:sp>
              <p:nvSpPr>
                <p:cNvPr id="3476" name="Google Shape;3476;p6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8" name="Google Shape;3478;p66"/>
              <p:cNvGrpSpPr/>
              <p:nvPr/>
            </p:nvGrpSpPr>
            <p:grpSpPr>
              <a:xfrm>
                <a:off x="4925673" y="3691700"/>
                <a:ext cx="40253" cy="34472"/>
                <a:chOff x="4925673" y="3691700"/>
                <a:chExt cx="40253" cy="34472"/>
              </a:xfrm>
            </p:grpSpPr>
            <p:sp>
              <p:nvSpPr>
                <p:cNvPr id="3479" name="Google Shape;3479;p6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66"/>
              <p:cNvGrpSpPr/>
              <p:nvPr/>
            </p:nvGrpSpPr>
            <p:grpSpPr>
              <a:xfrm>
                <a:off x="4894653" y="3740848"/>
                <a:ext cx="31405" cy="26906"/>
                <a:chOff x="4894653" y="3740848"/>
                <a:chExt cx="31405" cy="26906"/>
              </a:xfrm>
            </p:grpSpPr>
            <p:sp>
              <p:nvSpPr>
                <p:cNvPr id="3482" name="Google Shape;3482;p6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66"/>
              <p:cNvGrpSpPr/>
              <p:nvPr/>
            </p:nvGrpSpPr>
            <p:grpSpPr>
              <a:xfrm>
                <a:off x="4962300" y="3696348"/>
                <a:ext cx="38255" cy="32773"/>
                <a:chOff x="4962300" y="3696348"/>
                <a:chExt cx="38255" cy="32773"/>
              </a:xfrm>
            </p:grpSpPr>
            <p:sp>
              <p:nvSpPr>
                <p:cNvPr id="3485" name="Google Shape;3485;p6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66"/>
              <p:cNvGrpSpPr/>
              <p:nvPr/>
            </p:nvGrpSpPr>
            <p:grpSpPr>
              <a:xfrm>
                <a:off x="4980185" y="3743349"/>
                <a:ext cx="31499" cy="26969"/>
                <a:chOff x="4980185" y="3743349"/>
                <a:chExt cx="31499" cy="26969"/>
              </a:xfrm>
            </p:grpSpPr>
            <p:sp>
              <p:nvSpPr>
                <p:cNvPr id="3488" name="Google Shape;3488;p6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66"/>
              <p:cNvGrpSpPr/>
              <p:nvPr/>
            </p:nvGrpSpPr>
            <p:grpSpPr>
              <a:xfrm>
                <a:off x="5013768" y="3734312"/>
                <a:ext cx="31499" cy="26969"/>
                <a:chOff x="5013768" y="3734312"/>
                <a:chExt cx="31499" cy="26969"/>
              </a:xfrm>
            </p:grpSpPr>
            <p:sp>
              <p:nvSpPr>
                <p:cNvPr id="3491" name="Google Shape;3491;p6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66"/>
              <p:cNvGrpSpPr/>
              <p:nvPr/>
            </p:nvGrpSpPr>
            <p:grpSpPr>
              <a:xfrm>
                <a:off x="5036703" y="3764545"/>
                <a:ext cx="31499" cy="26898"/>
                <a:chOff x="5036703" y="3764545"/>
                <a:chExt cx="31499" cy="26898"/>
              </a:xfrm>
            </p:grpSpPr>
            <p:sp>
              <p:nvSpPr>
                <p:cNvPr id="3494" name="Google Shape;3494;p6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66"/>
              <p:cNvGrpSpPr/>
              <p:nvPr/>
            </p:nvGrpSpPr>
            <p:grpSpPr>
              <a:xfrm>
                <a:off x="4953546" y="3768352"/>
                <a:ext cx="31405" cy="26898"/>
                <a:chOff x="4953546" y="3768352"/>
                <a:chExt cx="31405" cy="26898"/>
              </a:xfrm>
            </p:grpSpPr>
            <p:sp>
              <p:nvSpPr>
                <p:cNvPr id="3497" name="Google Shape;3497;p6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66"/>
              <p:cNvGrpSpPr/>
              <p:nvPr/>
            </p:nvGrpSpPr>
            <p:grpSpPr>
              <a:xfrm>
                <a:off x="4964770" y="3814016"/>
                <a:ext cx="31499" cy="26993"/>
                <a:chOff x="4964770" y="3814016"/>
                <a:chExt cx="31499" cy="26993"/>
              </a:xfrm>
            </p:grpSpPr>
            <p:sp>
              <p:nvSpPr>
                <p:cNvPr id="3500" name="Google Shape;3500;p6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2" name="Google Shape;3502;p66"/>
              <p:cNvGrpSpPr/>
              <p:nvPr/>
            </p:nvGrpSpPr>
            <p:grpSpPr>
              <a:xfrm>
                <a:off x="4923290" y="3800504"/>
                <a:ext cx="31468" cy="26898"/>
                <a:chOff x="4923290" y="3800504"/>
                <a:chExt cx="31468" cy="26898"/>
              </a:xfrm>
            </p:grpSpPr>
            <p:sp>
              <p:nvSpPr>
                <p:cNvPr id="3503" name="Google Shape;3503;p6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5" name="Google Shape;3505;p66"/>
              <p:cNvGrpSpPr/>
              <p:nvPr/>
            </p:nvGrpSpPr>
            <p:grpSpPr>
              <a:xfrm>
                <a:off x="5108534" y="3650943"/>
                <a:ext cx="31405" cy="26993"/>
                <a:chOff x="5108534" y="3650943"/>
                <a:chExt cx="31405" cy="26993"/>
              </a:xfrm>
            </p:grpSpPr>
            <p:sp>
              <p:nvSpPr>
                <p:cNvPr id="3506" name="Google Shape;3506;p6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8" name="Google Shape;3508;p66"/>
              <p:cNvGrpSpPr/>
              <p:nvPr/>
            </p:nvGrpSpPr>
            <p:grpSpPr>
              <a:xfrm>
                <a:off x="5119380" y="3760739"/>
                <a:ext cx="31499" cy="26993"/>
                <a:chOff x="5119380" y="3760739"/>
                <a:chExt cx="31499" cy="26993"/>
              </a:xfrm>
            </p:grpSpPr>
            <p:sp>
              <p:nvSpPr>
                <p:cNvPr id="3509" name="Google Shape;3509;p6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66"/>
              <p:cNvGrpSpPr/>
              <p:nvPr/>
            </p:nvGrpSpPr>
            <p:grpSpPr>
              <a:xfrm>
                <a:off x="5119380" y="3788235"/>
                <a:ext cx="31499" cy="26993"/>
                <a:chOff x="5119380" y="3788235"/>
                <a:chExt cx="31499" cy="26993"/>
              </a:xfrm>
            </p:grpSpPr>
            <p:sp>
              <p:nvSpPr>
                <p:cNvPr id="3512" name="Google Shape;3512;p6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4" name="Google Shape;3514;p66"/>
              <p:cNvGrpSpPr/>
              <p:nvPr/>
            </p:nvGrpSpPr>
            <p:grpSpPr>
              <a:xfrm>
                <a:off x="5158005" y="3875284"/>
                <a:ext cx="31405" cy="27001"/>
                <a:chOff x="5158005" y="3875284"/>
                <a:chExt cx="31405" cy="27001"/>
              </a:xfrm>
            </p:grpSpPr>
            <p:sp>
              <p:nvSpPr>
                <p:cNvPr id="3515" name="Google Shape;3515;p6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66"/>
              <p:cNvGrpSpPr/>
              <p:nvPr/>
            </p:nvGrpSpPr>
            <p:grpSpPr>
              <a:xfrm>
                <a:off x="5233163" y="3764545"/>
                <a:ext cx="31499" cy="26898"/>
                <a:chOff x="5233163" y="3764545"/>
                <a:chExt cx="31499" cy="26898"/>
              </a:xfrm>
            </p:grpSpPr>
            <p:sp>
              <p:nvSpPr>
                <p:cNvPr id="3518" name="Google Shape;3518;p6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0" name="Google Shape;3520;p66"/>
              <p:cNvGrpSpPr/>
              <p:nvPr/>
            </p:nvGrpSpPr>
            <p:grpSpPr>
              <a:xfrm>
                <a:off x="5276168" y="3805545"/>
                <a:ext cx="31499" cy="26906"/>
                <a:chOff x="5276168" y="3805545"/>
                <a:chExt cx="31499" cy="26906"/>
              </a:xfrm>
            </p:grpSpPr>
            <p:sp>
              <p:nvSpPr>
                <p:cNvPr id="3521" name="Google Shape;3521;p6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66"/>
              <p:cNvGrpSpPr/>
              <p:nvPr/>
            </p:nvGrpSpPr>
            <p:grpSpPr>
              <a:xfrm>
                <a:off x="5294053" y="3851933"/>
                <a:ext cx="31405" cy="26945"/>
                <a:chOff x="5294053" y="3851933"/>
                <a:chExt cx="31405" cy="26945"/>
              </a:xfrm>
            </p:grpSpPr>
            <p:sp>
              <p:nvSpPr>
                <p:cNvPr id="3524" name="Google Shape;3524;p6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66"/>
              <p:cNvGrpSpPr/>
              <p:nvPr/>
            </p:nvGrpSpPr>
            <p:grpSpPr>
              <a:xfrm>
                <a:off x="5341723" y="3851902"/>
                <a:ext cx="31405" cy="26977"/>
                <a:chOff x="5341723" y="3851902"/>
                <a:chExt cx="31405" cy="26977"/>
              </a:xfrm>
            </p:grpSpPr>
            <p:sp>
              <p:nvSpPr>
                <p:cNvPr id="3527" name="Google Shape;3527;p6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66"/>
              <p:cNvGrpSpPr/>
              <p:nvPr/>
            </p:nvGrpSpPr>
            <p:grpSpPr>
              <a:xfrm>
                <a:off x="5054871" y="3507855"/>
                <a:ext cx="31405" cy="26993"/>
                <a:chOff x="5054871" y="3507855"/>
                <a:chExt cx="31405" cy="26993"/>
              </a:xfrm>
            </p:grpSpPr>
            <p:sp>
              <p:nvSpPr>
                <p:cNvPr id="3530" name="Google Shape;3530;p6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66"/>
              <p:cNvGrpSpPr/>
              <p:nvPr/>
            </p:nvGrpSpPr>
            <p:grpSpPr>
              <a:xfrm>
                <a:off x="4876579" y="3675325"/>
                <a:ext cx="31405" cy="26969"/>
                <a:chOff x="4876579" y="3675325"/>
                <a:chExt cx="31405" cy="26969"/>
              </a:xfrm>
            </p:grpSpPr>
            <p:sp>
              <p:nvSpPr>
                <p:cNvPr id="3533" name="Google Shape;3533;p6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66"/>
              <p:cNvGrpSpPr/>
              <p:nvPr/>
            </p:nvGrpSpPr>
            <p:grpSpPr>
              <a:xfrm>
                <a:off x="4842233" y="3688333"/>
                <a:ext cx="31405" cy="26993"/>
                <a:chOff x="4842233" y="3688333"/>
                <a:chExt cx="31405" cy="26993"/>
              </a:xfrm>
            </p:grpSpPr>
            <p:sp>
              <p:nvSpPr>
                <p:cNvPr id="3536" name="Google Shape;3536;p6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8" name="Google Shape;3538;p66"/>
              <p:cNvGrpSpPr/>
              <p:nvPr/>
            </p:nvGrpSpPr>
            <p:grpSpPr>
              <a:xfrm>
                <a:off x="5187876" y="3608032"/>
                <a:ext cx="31405" cy="27001"/>
                <a:chOff x="5187876" y="3608032"/>
                <a:chExt cx="31405" cy="27001"/>
              </a:xfrm>
            </p:grpSpPr>
            <p:sp>
              <p:nvSpPr>
                <p:cNvPr id="3539" name="Google Shape;3539;p6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1" name="Google Shape;3541;p6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3" name="Google Shape;3543;p66"/>
              <p:cNvGrpSpPr/>
              <p:nvPr/>
            </p:nvGrpSpPr>
            <p:grpSpPr>
              <a:xfrm>
                <a:off x="5269224" y="3304167"/>
                <a:ext cx="40253" cy="34402"/>
                <a:chOff x="5269224" y="3304167"/>
                <a:chExt cx="40253" cy="34402"/>
              </a:xfrm>
            </p:grpSpPr>
            <p:sp>
              <p:nvSpPr>
                <p:cNvPr id="3544" name="Google Shape;3544;p6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66"/>
              <p:cNvGrpSpPr/>
              <p:nvPr/>
            </p:nvGrpSpPr>
            <p:grpSpPr>
              <a:xfrm>
                <a:off x="5327354" y="3476615"/>
                <a:ext cx="49864" cy="42723"/>
                <a:chOff x="5327354" y="3476615"/>
                <a:chExt cx="49864" cy="42723"/>
              </a:xfrm>
            </p:grpSpPr>
            <p:sp>
              <p:nvSpPr>
                <p:cNvPr id="3547" name="Google Shape;3547;p6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9" name="Google Shape;3549;p6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1" name="Google Shape;3551;p66"/>
              <p:cNvGrpSpPr/>
              <p:nvPr/>
            </p:nvGrpSpPr>
            <p:grpSpPr>
              <a:xfrm>
                <a:off x="5341723" y="3775957"/>
                <a:ext cx="31405" cy="26898"/>
                <a:chOff x="5341723" y="3775957"/>
                <a:chExt cx="31405" cy="26898"/>
              </a:xfrm>
            </p:grpSpPr>
            <p:sp>
              <p:nvSpPr>
                <p:cNvPr id="3552" name="Google Shape;3552;p6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66"/>
              <p:cNvGrpSpPr/>
              <p:nvPr/>
            </p:nvGrpSpPr>
            <p:grpSpPr>
              <a:xfrm>
                <a:off x="5439053" y="3699274"/>
                <a:ext cx="31405" cy="26898"/>
                <a:chOff x="5439053" y="3699274"/>
                <a:chExt cx="31405" cy="26898"/>
              </a:xfrm>
            </p:grpSpPr>
            <p:sp>
              <p:nvSpPr>
                <p:cNvPr id="3555" name="Google Shape;3555;p6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66"/>
              <p:cNvGrpSpPr/>
              <p:nvPr/>
            </p:nvGrpSpPr>
            <p:grpSpPr>
              <a:xfrm>
                <a:off x="5412414" y="3622307"/>
                <a:ext cx="31499" cy="26993"/>
                <a:chOff x="5412414" y="3622307"/>
                <a:chExt cx="31499" cy="26993"/>
              </a:xfrm>
            </p:grpSpPr>
            <p:sp>
              <p:nvSpPr>
                <p:cNvPr id="3558" name="Google Shape;3558;p6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66"/>
              <p:cNvGrpSpPr/>
              <p:nvPr/>
            </p:nvGrpSpPr>
            <p:grpSpPr>
              <a:xfrm>
                <a:off x="5476254" y="3473949"/>
                <a:ext cx="26835" cy="26930"/>
                <a:chOff x="5476254" y="3473949"/>
                <a:chExt cx="26835" cy="26930"/>
              </a:xfrm>
            </p:grpSpPr>
            <p:sp>
              <p:nvSpPr>
                <p:cNvPr id="3561" name="Google Shape;3561;p6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66"/>
              <p:cNvGrpSpPr/>
              <p:nvPr/>
            </p:nvGrpSpPr>
            <p:grpSpPr>
              <a:xfrm>
                <a:off x="5564547" y="3481594"/>
                <a:ext cx="31397" cy="26898"/>
                <a:chOff x="5564547" y="3481594"/>
                <a:chExt cx="31397" cy="26898"/>
              </a:xfrm>
            </p:grpSpPr>
            <p:sp>
              <p:nvSpPr>
                <p:cNvPr id="3564" name="Google Shape;3564;p6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6" name="Google Shape;3566;p66"/>
              <p:cNvGrpSpPr/>
              <p:nvPr/>
            </p:nvGrpSpPr>
            <p:grpSpPr>
              <a:xfrm>
                <a:off x="5534101" y="3470174"/>
                <a:ext cx="31397" cy="26906"/>
                <a:chOff x="5534101" y="3470174"/>
                <a:chExt cx="31397" cy="26906"/>
              </a:xfrm>
            </p:grpSpPr>
            <p:sp>
              <p:nvSpPr>
                <p:cNvPr id="3567" name="Google Shape;3567;p6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66"/>
              <p:cNvGrpSpPr/>
              <p:nvPr/>
            </p:nvGrpSpPr>
            <p:grpSpPr>
              <a:xfrm>
                <a:off x="5610879" y="3314486"/>
                <a:ext cx="31499" cy="26938"/>
                <a:chOff x="5610879" y="3314486"/>
                <a:chExt cx="31499" cy="26938"/>
              </a:xfrm>
            </p:grpSpPr>
            <p:sp>
              <p:nvSpPr>
                <p:cNvPr id="3570" name="Google Shape;3570;p6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66"/>
              <p:cNvGrpSpPr/>
              <p:nvPr/>
            </p:nvGrpSpPr>
            <p:grpSpPr>
              <a:xfrm>
                <a:off x="4834525" y="3501382"/>
                <a:ext cx="31499" cy="26898"/>
                <a:chOff x="4834525" y="3501382"/>
                <a:chExt cx="31499" cy="26898"/>
              </a:xfrm>
            </p:grpSpPr>
            <p:sp>
              <p:nvSpPr>
                <p:cNvPr id="3573" name="Google Shape;3573;p6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66"/>
              <p:cNvGrpSpPr/>
              <p:nvPr/>
            </p:nvGrpSpPr>
            <p:grpSpPr>
              <a:xfrm>
                <a:off x="4898460" y="3580158"/>
                <a:ext cx="31405" cy="26898"/>
                <a:chOff x="4898460" y="3580158"/>
                <a:chExt cx="31405" cy="26898"/>
              </a:xfrm>
            </p:grpSpPr>
            <p:sp>
              <p:nvSpPr>
                <p:cNvPr id="3576" name="Google Shape;3576;p6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66"/>
              <p:cNvGrpSpPr/>
              <p:nvPr/>
            </p:nvGrpSpPr>
            <p:grpSpPr>
              <a:xfrm>
                <a:off x="4882667" y="3608032"/>
                <a:ext cx="31499" cy="27001"/>
                <a:chOff x="4882667" y="3608032"/>
                <a:chExt cx="31499" cy="27001"/>
              </a:xfrm>
            </p:grpSpPr>
            <p:sp>
              <p:nvSpPr>
                <p:cNvPr id="3579" name="Google Shape;3579;p6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66"/>
              <p:cNvGrpSpPr/>
              <p:nvPr/>
            </p:nvGrpSpPr>
            <p:grpSpPr>
              <a:xfrm>
                <a:off x="4843373" y="3631407"/>
                <a:ext cx="16273" cy="16186"/>
                <a:chOff x="4843373" y="3631407"/>
                <a:chExt cx="16273" cy="16186"/>
              </a:xfrm>
            </p:grpSpPr>
            <p:sp>
              <p:nvSpPr>
                <p:cNvPr id="3582" name="Google Shape;3582;p6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66"/>
              <p:cNvGrpSpPr/>
              <p:nvPr/>
            </p:nvGrpSpPr>
            <p:grpSpPr>
              <a:xfrm>
                <a:off x="4727773" y="3591578"/>
                <a:ext cx="31499" cy="26898"/>
                <a:chOff x="4727773" y="3591578"/>
                <a:chExt cx="31499" cy="26898"/>
              </a:xfrm>
            </p:grpSpPr>
            <p:sp>
              <p:nvSpPr>
                <p:cNvPr id="3585" name="Google Shape;3585;p6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7" name="Google Shape;3587;p6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9" name="Google Shape;3589;p66"/>
              <p:cNvGrpSpPr/>
              <p:nvPr/>
            </p:nvGrpSpPr>
            <p:grpSpPr>
              <a:xfrm>
                <a:off x="4609421" y="3577398"/>
                <a:ext cx="31499" cy="27001"/>
                <a:chOff x="4609421" y="3577398"/>
                <a:chExt cx="31499" cy="27001"/>
              </a:xfrm>
            </p:grpSpPr>
            <p:sp>
              <p:nvSpPr>
                <p:cNvPr id="3590" name="Google Shape;3590;p6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66"/>
              <p:cNvGrpSpPr/>
              <p:nvPr/>
            </p:nvGrpSpPr>
            <p:grpSpPr>
              <a:xfrm>
                <a:off x="4649289" y="3577398"/>
                <a:ext cx="31499" cy="27001"/>
                <a:chOff x="4649289" y="3577398"/>
                <a:chExt cx="31499" cy="27001"/>
              </a:xfrm>
            </p:grpSpPr>
            <p:sp>
              <p:nvSpPr>
                <p:cNvPr id="3593" name="Google Shape;3593;p6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66"/>
              <p:cNvGrpSpPr/>
              <p:nvPr/>
            </p:nvGrpSpPr>
            <p:grpSpPr>
              <a:xfrm>
                <a:off x="4605614" y="3639523"/>
                <a:ext cx="31499" cy="26906"/>
                <a:chOff x="4605614" y="3639523"/>
                <a:chExt cx="31499" cy="26906"/>
              </a:xfrm>
            </p:grpSpPr>
            <p:sp>
              <p:nvSpPr>
                <p:cNvPr id="3596" name="Google Shape;3596;p6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66"/>
              <p:cNvGrpSpPr/>
              <p:nvPr/>
            </p:nvGrpSpPr>
            <p:grpSpPr>
              <a:xfrm>
                <a:off x="4785149" y="3618846"/>
                <a:ext cx="26930" cy="26843"/>
                <a:chOff x="4785149" y="3618846"/>
                <a:chExt cx="26930" cy="26843"/>
              </a:xfrm>
            </p:grpSpPr>
            <p:sp>
              <p:nvSpPr>
                <p:cNvPr id="3599" name="Google Shape;3599;p6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66"/>
              <p:cNvGrpSpPr/>
              <p:nvPr/>
            </p:nvGrpSpPr>
            <p:grpSpPr>
              <a:xfrm>
                <a:off x="4810167" y="3601567"/>
                <a:ext cx="31405" cy="26898"/>
                <a:chOff x="4810167" y="3601567"/>
                <a:chExt cx="31405" cy="26898"/>
              </a:xfrm>
            </p:grpSpPr>
            <p:sp>
              <p:nvSpPr>
                <p:cNvPr id="3602" name="Google Shape;3602;p6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66"/>
              <p:cNvGrpSpPr/>
              <p:nvPr/>
            </p:nvGrpSpPr>
            <p:grpSpPr>
              <a:xfrm>
                <a:off x="4831002" y="3373230"/>
                <a:ext cx="31405" cy="26898"/>
                <a:chOff x="4831002" y="3373230"/>
                <a:chExt cx="31405" cy="26898"/>
              </a:xfrm>
            </p:grpSpPr>
            <p:sp>
              <p:nvSpPr>
                <p:cNvPr id="3605" name="Google Shape;3605;p6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66"/>
              <p:cNvGrpSpPr/>
              <p:nvPr/>
            </p:nvGrpSpPr>
            <p:grpSpPr>
              <a:xfrm>
                <a:off x="4719311" y="3355054"/>
                <a:ext cx="31499" cy="27001"/>
                <a:chOff x="4719311" y="3355054"/>
                <a:chExt cx="31499" cy="27001"/>
              </a:xfrm>
            </p:grpSpPr>
            <p:sp>
              <p:nvSpPr>
                <p:cNvPr id="3608" name="Google Shape;3608;p6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66"/>
              <p:cNvGrpSpPr/>
              <p:nvPr/>
            </p:nvGrpSpPr>
            <p:grpSpPr>
              <a:xfrm>
                <a:off x="4798755" y="3450260"/>
                <a:ext cx="26930" cy="26930"/>
                <a:chOff x="4798755" y="3450260"/>
                <a:chExt cx="26930" cy="26930"/>
              </a:xfrm>
            </p:grpSpPr>
            <p:sp>
              <p:nvSpPr>
                <p:cNvPr id="3611" name="Google Shape;3611;p6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3" name="Google Shape;3613;p66"/>
              <p:cNvGrpSpPr/>
              <p:nvPr/>
            </p:nvGrpSpPr>
            <p:grpSpPr>
              <a:xfrm>
                <a:off x="4645576" y="3467555"/>
                <a:ext cx="31405" cy="26953"/>
                <a:chOff x="4645576" y="3467555"/>
                <a:chExt cx="31405" cy="26953"/>
              </a:xfrm>
            </p:grpSpPr>
            <p:sp>
              <p:nvSpPr>
                <p:cNvPr id="3614" name="Google Shape;3614;p6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66"/>
              <p:cNvGrpSpPr/>
              <p:nvPr/>
            </p:nvGrpSpPr>
            <p:grpSpPr>
              <a:xfrm>
                <a:off x="4687631" y="3583965"/>
                <a:ext cx="31499" cy="26898"/>
                <a:chOff x="4687631" y="3583965"/>
                <a:chExt cx="31499" cy="26898"/>
              </a:xfrm>
            </p:grpSpPr>
            <p:sp>
              <p:nvSpPr>
                <p:cNvPr id="3617" name="Google Shape;3617;p6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66"/>
              <p:cNvGrpSpPr/>
              <p:nvPr/>
            </p:nvGrpSpPr>
            <p:grpSpPr>
              <a:xfrm>
                <a:off x="4719311" y="3471314"/>
                <a:ext cx="31499" cy="27001"/>
                <a:chOff x="4719311" y="3471314"/>
                <a:chExt cx="31499" cy="27001"/>
              </a:xfrm>
            </p:grpSpPr>
            <p:sp>
              <p:nvSpPr>
                <p:cNvPr id="3620" name="Google Shape;3620;p6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66"/>
              <p:cNvGrpSpPr/>
              <p:nvPr/>
            </p:nvGrpSpPr>
            <p:grpSpPr>
              <a:xfrm>
                <a:off x="4719311" y="3434404"/>
                <a:ext cx="31499" cy="26898"/>
                <a:chOff x="4719311" y="3434404"/>
                <a:chExt cx="31499" cy="26898"/>
              </a:xfrm>
            </p:grpSpPr>
            <p:sp>
              <p:nvSpPr>
                <p:cNvPr id="3623" name="Google Shape;3623;p6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66"/>
              <p:cNvGrpSpPr/>
              <p:nvPr/>
            </p:nvGrpSpPr>
            <p:grpSpPr>
              <a:xfrm>
                <a:off x="4768876" y="3401772"/>
                <a:ext cx="31499" cy="26898"/>
                <a:chOff x="4768876" y="3401772"/>
                <a:chExt cx="31499" cy="26898"/>
              </a:xfrm>
            </p:grpSpPr>
            <p:sp>
              <p:nvSpPr>
                <p:cNvPr id="3626" name="Google Shape;3626;p6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66"/>
              <p:cNvGrpSpPr/>
              <p:nvPr/>
            </p:nvGrpSpPr>
            <p:grpSpPr>
              <a:xfrm>
                <a:off x="4762214" y="3471377"/>
                <a:ext cx="26938" cy="26938"/>
                <a:chOff x="4762214" y="3471377"/>
                <a:chExt cx="26938" cy="26938"/>
              </a:xfrm>
            </p:grpSpPr>
            <p:sp>
              <p:nvSpPr>
                <p:cNvPr id="3629" name="Google Shape;3629;p6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66"/>
              <p:cNvGrpSpPr/>
              <p:nvPr/>
            </p:nvGrpSpPr>
            <p:grpSpPr>
              <a:xfrm>
                <a:off x="4790473" y="3344782"/>
                <a:ext cx="31405" cy="26898"/>
                <a:chOff x="4790473" y="3344782"/>
                <a:chExt cx="31405" cy="26898"/>
              </a:xfrm>
            </p:grpSpPr>
            <p:sp>
              <p:nvSpPr>
                <p:cNvPr id="3632" name="Google Shape;3632;p6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66"/>
              <p:cNvGrpSpPr/>
              <p:nvPr/>
            </p:nvGrpSpPr>
            <p:grpSpPr>
              <a:xfrm>
                <a:off x="4823774" y="3950733"/>
                <a:ext cx="37398" cy="32034"/>
                <a:chOff x="4823774" y="3950733"/>
                <a:chExt cx="37398" cy="32034"/>
              </a:xfrm>
            </p:grpSpPr>
            <p:sp>
              <p:nvSpPr>
                <p:cNvPr id="3635" name="Google Shape;3635;p6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7" name="Google Shape;3637;p66"/>
              <p:cNvGrpSpPr/>
              <p:nvPr/>
            </p:nvGrpSpPr>
            <p:grpSpPr>
              <a:xfrm>
                <a:off x="4823396" y="4110566"/>
                <a:ext cx="31405" cy="26906"/>
                <a:chOff x="4823396" y="4110566"/>
                <a:chExt cx="31405" cy="26906"/>
              </a:xfrm>
            </p:grpSpPr>
            <p:sp>
              <p:nvSpPr>
                <p:cNvPr id="3638" name="Google Shape;3638;p6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66"/>
              <p:cNvGrpSpPr/>
              <p:nvPr/>
            </p:nvGrpSpPr>
            <p:grpSpPr>
              <a:xfrm>
                <a:off x="4838332" y="3821150"/>
                <a:ext cx="31499" cy="26898"/>
                <a:chOff x="4838332" y="3821150"/>
                <a:chExt cx="31499" cy="26898"/>
              </a:xfrm>
            </p:grpSpPr>
            <p:sp>
              <p:nvSpPr>
                <p:cNvPr id="3641" name="Google Shape;3641;p6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66"/>
              <p:cNvGrpSpPr/>
              <p:nvPr/>
            </p:nvGrpSpPr>
            <p:grpSpPr>
              <a:xfrm>
                <a:off x="4661275" y="3815007"/>
                <a:ext cx="36824" cy="31523"/>
                <a:chOff x="4661275" y="3815007"/>
                <a:chExt cx="36824" cy="31523"/>
              </a:xfrm>
            </p:grpSpPr>
            <p:sp>
              <p:nvSpPr>
                <p:cNvPr id="3644" name="Google Shape;3644;p6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66"/>
              <p:cNvGrpSpPr/>
              <p:nvPr/>
            </p:nvGrpSpPr>
            <p:grpSpPr>
              <a:xfrm>
                <a:off x="4558998" y="3851037"/>
                <a:ext cx="33591" cy="28699"/>
                <a:chOff x="4558998" y="3851037"/>
                <a:chExt cx="33591" cy="28699"/>
              </a:xfrm>
            </p:grpSpPr>
            <p:sp>
              <p:nvSpPr>
                <p:cNvPr id="3647" name="Google Shape;3647;p6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9" name="Google Shape;3649;p66"/>
              <p:cNvGrpSpPr/>
              <p:nvPr/>
            </p:nvGrpSpPr>
            <p:grpSpPr>
              <a:xfrm>
                <a:off x="4696762" y="3638587"/>
                <a:ext cx="33591" cy="28794"/>
                <a:chOff x="4696762" y="3638587"/>
                <a:chExt cx="33591" cy="28794"/>
              </a:xfrm>
            </p:grpSpPr>
            <p:sp>
              <p:nvSpPr>
                <p:cNvPr id="3650" name="Google Shape;3650;p6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2" name="Google Shape;3652;p66"/>
              <p:cNvGrpSpPr/>
              <p:nvPr/>
            </p:nvGrpSpPr>
            <p:grpSpPr>
              <a:xfrm>
                <a:off x="4929479" y="3939140"/>
                <a:ext cx="33497" cy="28692"/>
                <a:chOff x="4929479" y="3939140"/>
                <a:chExt cx="33497" cy="28692"/>
              </a:xfrm>
            </p:grpSpPr>
            <p:sp>
              <p:nvSpPr>
                <p:cNvPr id="3653" name="Google Shape;3653;p6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66"/>
              <p:cNvGrpSpPr/>
              <p:nvPr/>
            </p:nvGrpSpPr>
            <p:grpSpPr>
              <a:xfrm>
                <a:off x="4907119" y="3986039"/>
                <a:ext cx="33497" cy="28699"/>
                <a:chOff x="4907119" y="3986039"/>
                <a:chExt cx="33497" cy="28699"/>
              </a:xfrm>
            </p:grpSpPr>
            <p:sp>
              <p:nvSpPr>
                <p:cNvPr id="3656" name="Google Shape;3656;p6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66"/>
              <p:cNvGrpSpPr/>
              <p:nvPr/>
            </p:nvGrpSpPr>
            <p:grpSpPr>
              <a:xfrm>
                <a:off x="4911783" y="4048102"/>
                <a:ext cx="33591" cy="28762"/>
                <a:chOff x="4911783" y="4048102"/>
                <a:chExt cx="33591" cy="28762"/>
              </a:xfrm>
            </p:grpSpPr>
            <p:sp>
              <p:nvSpPr>
                <p:cNvPr id="3659" name="Google Shape;3659;p6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1" name="Google Shape;3661;p6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3" name="Google Shape;3663;p66"/>
              <p:cNvGrpSpPr/>
              <p:nvPr/>
            </p:nvGrpSpPr>
            <p:grpSpPr>
              <a:xfrm>
                <a:off x="4762623" y="3837847"/>
                <a:ext cx="42416" cy="36273"/>
                <a:chOff x="4762623" y="3837847"/>
                <a:chExt cx="42416" cy="36273"/>
              </a:xfrm>
            </p:grpSpPr>
            <p:sp>
              <p:nvSpPr>
                <p:cNvPr id="3664" name="Google Shape;3664;p6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66"/>
              <p:cNvGrpSpPr/>
              <p:nvPr/>
            </p:nvGrpSpPr>
            <p:grpSpPr>
              <a:xfrm>
                <a:off x="4746044" y="4104966"/>
                <a:ext cx="33497" cy="28699"/>
                <a:chOff x="4746044" y="4104966"/>
                <a:chExt cx="33497" cy="28699"/>
              </a:xfrm>
            </p:grpSpPr>
            <p:sp>
              <p:nvSpPr>
                <p:cNvPr id="3667" name="Google Shape;3667;p6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66"/>
              <p:cNvGrpSpPr/>
              <p:nvPr/>
            </p:nvGrpSpPr>
            <p:grpSpPr>
              <a:xfrm>
                <a:off x="4859646" y="4162554"/>
                <a:ext cx="33591" cy="28762"/>
                <a:chOff x="4859646" y="4162554"/>
                <a:chExt cx="33591" cy="28762"/>
              </a:xfrm>
            </p:grpSpPr>
            <p:sp>
              <p:nvSpPr>
                <p:cNvPr id="3670" name="Google Shape;3670;p6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2" name="Google Shape;3672;p66"/>
            <p:cNvGrpSpPr/>
            <p:nvPr/>
          </p:nvGrpSpPr>
          <p:grpSpPr>
            <a:xfrm>
              <a:off x="3597785" y="3274438"/>
              <a:ext cx="855610" cy="1122100"/>
              <a:chOff x="3597785" y="3274438"/>
              <a:chExt cx="855610" cy="1122100"/>
            </a:xfrm>
          </p:grpSpPr>
          <p:grpSp>
            <p:nvGrpSpPr>
              <p:cNvPr id="3673" name="Google Shape;3673;p66"/>
              <p:cNvGrpSpPr/>
              <p:nvPr/>
            </p:nvGrpSpPr>
            <p:grpSpPr>
              <a:xfrm>
                <a:off x="3617857" y="3284717"/>
                <a:ext cx="826785" cy="1099165"/>
                <a:chOff x="3617857" y="3284717"/>
                <a:chExt cx="826785" cy="1099165"/>
              </a:xfrm>
            </p:grpSpPr>
            <p:sp>
              <p:nvSpPr>
                <p:cNvPr id="3674" name="Google Shape;3674;p6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66"/>
              <p:cNvGrpSpPr/>
              <p:nvPr/>
            </p:nvGrpSpPr>
            <p:grpSpPr>
              <a:xfrm>
                <a:off x="4180904" y="4251758"/>
                <a:ext cx="37783" cy="32420"/>
                <a:chOff x="4180904" y="4251758"/>
                <a:chExt cx="37783" cy="32420"/>
              </a:xfrm>
            </p:grpSpPr>
            <p:sp>
              <p:nvSpPr>
                <p:cNvPr id="3731" name="Google Shape;3731;p6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66"/>
              <p:cNvGrpSpPr/>
              <p:nvPr/>
            </p:nvGrpSpPr>
            <p:grpSpPr>
              <a:xfrm>
                <a:off x="4201644" y="4081324"/>
                <a:ext cx="37783" cy="32364"/>
                <a:chOff x="4201644" y="4081324"/>
                <a:chExt cx="37783" cy="32364"/>
              </a:xfrm>
            </p:grpSpPr>
            <p:sp>
              <p:nvSpPr>
                <p:cNvPr id="3734" name="Google Shape;3734;p6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66"/>
              <p:cNvGrpSpPr/>
              <p:nvPr/>
            </p:nvGrpSpPr>
            <p:grpSpPr>
              <a:xfrm>
                <a:off x="4284416" y="3887428"/>
                <a:ext cx="37783" cy="32451"/>
                <a:chOff x="4284416" y="3887428"/>
                <a:chExt cx="37783" cy="32451"/>
              </a:xfrm>
            </p:grpSpPr>
            <p:sp>
              <p:nvSpPr>
                <p:cNvPr id="3737" name="Google Shape;3737;p6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66"/>
              <p:cNvGrpSpPr/>
              <p:nvPr/>
            </p:nvGrpSpPr>
            <p:grpSpPr>
              <a:xfrm>
                <a:off x="4223721" y="3860404"/>
                <a:ext cx="37870" cy="32364"/>
                <a:chOff x="4223721" y="3860404"/>
                <a:chExt cx="37870" cy="32364"/>
              </a:xfrm>
            </p:grpSpPr>
            <p:sp>
              <p:nvSpPr>
                <p:cNvPr id="3740" name="Google Shape;3740;p6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66"/>
              <p:cNvGrpSpPr/>
              <p:nvPr/>
            </p:nvGrpSpPr>
            <p:grpSpPr>
              <a:xfrm>
                <a:off x="4104889" y="3699242"/>
                <a:ext cx="37776" cy="32357"/>
                <a:chOff x="4104889" y="3699242"/>
                <a:chExt cx="37776" cy="32357"/>
              </a:xfrm>
            </p:grpSpPr>
            <p:sp>
              <p:nvSpPr>
                <p:cNvPr id="3743" name="Google Shape;3743;p6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66"/>
              <p:cNvGrpSpPr/>
              <p:nvPr/>
            </p:nvGrpSpPr>
            <p:grpSpPr>
              <a:xfrm>
                <a:off x="4143608" y="3475121"/>
                <a:ext cx="37878" cy="32420"/>
                <a:chOff x="4143608" y="3475121"/>
                <a:chExt cx="37878" cy="32420"/>
              </a:xfrm>
            </p:grpSpPr>
            <p:sp>
              <p:nvSpPr>
                <p:cNvPr id="3746" name="Google Shape;3746;p6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66"/>
              <p:cNvGrpSpPr/>
              <p:nvPr/>
            </p:nvGrpSpPr>
            <p:grpSpPr>
              <a:xfrm>
                <a:off x="4217248" y="3570893"/>
                <a:ext cx="37776" cy="32364"/>
                <a:chOff x="4217248" y="3570893"/>
                <a:chExt cx="37776" cy="32364"/>
              </a:xfrm>
            </p:grpSpPr>
            <p:sp>
              <p:nvSpPr>
                <p:cNvPr id="3749" name="Google Shape;3749;p6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66"/>
              <p:cNvGrpSpPr/>
              <p:nvPr/>
            </p:nvGrpSpPr>
            <p:grpSpPr>
              <a:xfrm>
                <a:off x="4255307" y="3431612"/>
                <a:ext cx="37776" cy="32451"/>
                <a:chOff x="4255307" y="3431612"/>
                <a:chExt cx="37776" cy="32451"/>
              </a:xfrm>
            </p:grpSpPr>
            <p:sp>
              <p:nvSpPr>
                <p:cNvPr id="3752" name="Google Shape;3752;p6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66"/>
              <p:cNvGrpSpPr/>
              <p:nvPr/>
            </p:nvGrpSpPr>
            <p:grpSpPr>
              <a:xfrm>
                <a:off x="3853052" y="3577398"/>
                <a:ext cx="37776" cy="32420"/>
                <a:chOff x="3853052" y="3577398"/>
                <a:chExt cx="37776" cy="32420"/>
              </a:xfrm>
            </p:grpSpPr>
            <p:sp>
              <p:nvSpPr>
                <p:cNvPr id="3755" name="Google Shape;3755;p6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66"/>
              <p:cNvGrpSpPr/>
              <p:nvPr/>
            </p:nvGrpSpPr>
            <p:grpSpPr>
              <a:xfrm>
                <a:off x="4039908" y="3412107"/>
                <a:ext cx="37776" cy="32357"/>
                <a:chOff x="4039908" y="3412107"/>
                <a:chExt cx="37776" cy="32357"/>
              </a:xfrm>
            </p:grpSpPr>
            <p:sp>
              <p:nvSpPr>
                <p:cNvPr id="3758" name="Google Shape;3758;p6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66"/>
              <p:cNvGrpSpPr/>
              <p:nvPr/>
            </p:nvGrpSpPr>
            <p:grpSpPr>
              <a:xfrm>
                <a:off x="4017360" y="3342061"/>
                <a:ext cx="37870" cy="32380"/>
                <a:chOff x="4017360" y="3342061"/>
                <a:chExt cx="37870" cy="32380"/>
              </a:xfrm>
            </p:grpSpPr>
            <p:sp>
              <p:nvSpPr>
                <p:cNvPr id="3761" name="Google Shape;3761;p6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3" name="Google Shape;3763;p6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5" name="Google Shape;3765;p66"/>
              <p:cNvGrpSpPr/>
              <p:nvPr/>
            </p:nvGrpSpPr>
            <p:grpSpPr>
              <a:xfrm>
                <a:off x="3750870" y="3418650"/>
                <a:ext cx="37776" cy="32380"/>
                <a:chOff x="3750870" y="3418650"/>
                <a:chExt cx="37776" cy="32380"/>
              </a:xfrm>
            </p:grpSpPr>
            <p:sp>
              <p:nvSpPr>
                <p:cNvPr id="3766" name="Google Shape;3766;p6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66"/>
              <p:cNvGrpSpPr/>
              <p:nvPr/>
            </p:nvGrpSpPr>
            <p:grpSpPr>
              <a:xfrm>
                <a:off x="3632509" y="3274438"/>
                <a:ext cx="37783" cy="32357"/>
                <a:chOff x="3632509" y="3274438"/>
                <a:chExt cx="37783" cy="32357"/>
              </a:xfrm>
            </p:grpSpPr>
            <p:sp>
              <p:nvSpPr>
                <p:cNvPr id="3769" name="Google Shape;3769;p6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66"/>
              <p:cNvGrpSpPr/>
              <p:nvPr/>
            </p:nvGrpSpPr>
            <p:grpSpPr>
              <a:xfrm>
                <a:off x="3906424" y="3297561"/>
                <a:ext cx="37776" cy="32451"/>
                <a:chOff x="3906424" y="3297561"/>
                <a:chExt cx="37776" cy="32451"/>
              </a:xfrm>
            </p:grpSpPr>
            <p:sp>
              <p:nvSpPr>
                <p:cNvPr id="3772" name="Google Shape;3772;p6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66"/>
              <p:cNvGrpSpPr/>
              <p:nvPr/>
            </p:nvGrpSpPr>
            <p:grpSpPr>
              <a:xfrm>
                <a:off x="3866084" y="3412107"/>
                <a:ext cx="37776" cy="32357"/>
                <a:chOff x="3866084" y="3412107"/>
                <a:chExt cx="37776" cy="32357"/>
              </a:xfrm>
            </p:grpSpPr>
            <p:sp>
              <p:nvSpPr>
                <p:cNvPr id="3775" name="Google Shape;3775;p6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66"/>
              <p:cNvGrpSpPr/>
              <p:nvPr/>
            </p:nvGrpSpPr>
            <p:grpSpPr>
              <a:xfrm>
                <a:off x="4023919" y="3766409"/>
                <a:ext cx="37783" cy="32357"/>
                <a:chOff x="4023919" y="3766409"/>
                <a:chExt cx="37783" cy="32357"/>
              </a:xfrm>
            </p:grpSpPr>
            <p:sp>
              <p:nvSpPr>
                <p:cNvPr id="3778" name="Google Shape;3778;p6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66"/>
              <p:cNvGrpSpPr/>
              <p:nvPr/>
            </p:nvGrpSpPr>
            <p:grpSpPr>
              <a:xfrm>
                <a:off x="3973882" y="3779449"/>
                <a:ext cx="37776" cy="32357"/>
                <a:chOff x="3973882" y="3779449"/>
                <a:chExt cx="37776" cy="32357"/>
              </a:xfrm>
            </p:grpSpPr>
            <p:sp>
              <p:nvSpPr>
                <p:cNvPr id="3781" name="Google Shape;3781;p6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66"/>
              <p:cNvGrpSpPr/>
              <p:nvPr/>
            </p:nvGrpSpPr>
            <p:grpSpPr>
              <a:xfrm>
                <a:off x="4073398" y="3838028"/>
                <a:ext cx="37776" cy="32380"/>
                <a:chOff x="4073398" y="3838028"/>
                <a:chExt cx="37776" cy="32380"/>
              </a:xfrm>
            </p:grpSpPr>
            <p:sp>
              <p:nvSpPr>
                <p:cNvPr id="3784" name="Google Shape;3784;p6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66"/>
              <p:cNvGrpSpPr/>
              <p:nvPr/>
            </p:nvGrpSpPr>
            <p:grpSpPr>
              <a:xfrm>
                <a:off x="4342672" y="4144496"/>
                <a:ext cx="37752" cy="32364"/>
                <a:chOff x="4342672" y="4144496"/>
                <a:chExt cx="37752" cy="32364"/>
              </a:xfrm>
            </p:grpSpPr>
            <p:sp>
              <p:nvSpPr>
                <p:cNvPr id="3787" name="Google Shape;3787;p6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66"/>
              <p:cNvGrpSpPr/>
              <p:nvPr/>
            </p:nvGrpSpPr>
            <p:grpSpPr>
              <a:xfrm>
                <a:off x="4406386" y="4056872"/>
                <a:ext cx="37783" cy="32364"/>
                <a:chOff x="4406386" y="4056872"/>
                <a:chExt cx="37783" cy="32364"/>
              </a:xfrm>
            </p:grpSpPr>
            <p:sp>
              <p:nvSpPr>
                <p:cNvPr id="3790" name="Google Shape;3790;p6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66"/>
              <p:cNvGrpSpPr/>
              <p:nvPr/>
            </p:nvGrpSpPr>
            <p:grpSpPr>
              <a:xfrm>
                <a:off x="4284416" y="4245254"/>
                <a:ext cx="37783" cy="32357"/>
                <a:chOff x="4284416" y="4245254"/>
                <a:chExt cx="37783" cy="32357"/>
              </a:xfrm>
            </p:grpSpPr>
            <p:sp>
              <p:nvSpPr>
                <p:cNvPr id="3793" name="Google Shape;3793;p6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66"/>
              <p:cNvGrpSpPr/>
              <p:nvPr/>
            </p:nvGrpSpPr>
            <p:grpSpPr>
              <a:xfrm>
                <a:off x="4219057" y="4331258"/>
                <a:ext cx="37776" cy="32364"/>
                <a:chOff x="4219057" y="4331258"/>
                <a:chExt cx="37776" cy="32364"/>
              </a:xfrm>
            </p:grpSpPr>
            <p:sp>
              <p:nvSpPr>
                <p:cNvPr id="3796" name="Google Shape;3796;p6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66"/>
              <p:cNvGrpSpPr/>
              <p:nvPr/>
            </p:nvGrpSpPr>
            <p:grpSpPr>
              <a:xfrm>
                <a:off x="4204122" y="4141688"/>
                <a:ext cx="33497" cy="28699"/>
                <a:chOff x="4204122" y="4141688"/>
                <a:chExt cx="33497" cy="28699"/>
              </a:xfrm>
            </p:grpSpPr>
            <p:sp>
              <p:nvSpPr>
                <p:cNvPr id="3799" name="Google Shape;3799;p6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66"/>
              <p:cNvGrpSpPr/>
              <p:nvPr/>
            </p:nvGrpSpPr>
            <p:grpSpPr>
              <a:xfrm>
                <a:off x="4301546" y="4003869"/>
                <a:ext cx="38916" cy="33324"/>
                <a:chOff x="4301546" y="4003869"/>
                <a:chExt cx="38916" cy="33324"/>
              </a:xfrm>
            </p:grpSpPr>
            <p:sp>
              <p:nvSpPr>
                <p:cNvPr id="3802" name="Google Shape;3802;p6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66"/>
              <p:cNvGrpSpPr/>
              <p:nvPr/>
            </p:nvGrpSpPr>
            <p:grpSpPr>
              <a:xfrm>
                <a:off x="4210681" y="3924669"/>
                <a:ext cx="36549" cy="31366"/>
                <a:chOff x="4210681" y="3924669"/>
                <a:chExt cx="36549" cy="31366"/>
              </a:xfrm>
            </p:grpSpPr>
            <p:sp>
              <p:nvSpPr>
                <p:cNvPr id="3805" name="Google Shape;3805;p6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66"/>
              <p:cNvGrpSpPr/>
              <p:nvPr/>
            </p:nvGrpSpPr>
            <p:grpSpPr>
              <a:xfrm>
                <a:off x="3987771" y="3628874"/>
                <a:ext cx="31499" cy="26993"/>
                <a:chOff x="3987771" y="3628874"/>
                <a:chExt cx="31499" cy="26993"/>
              </a:xfrm>
            </p:grpSpPr>
            <p:sp>
              <p:nvSpPr>
                <p:cNvPr id="3808" name="Google Shape;3808;p6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66"/>
              <p:cNvGrpSpPr/>
              <p:nvPr/>
            </p:nvGrpSpPr>
            <p:grpSpPr>
              <a:xfrm>
                <a:off x="4087382" y="3775674"/>
                <a:ext cx="31405" cy="26898"/>
                <a:chOff x="4087382" y="3775674"/>
                <a:chExt cx="31405" cy="26898"/>
              </a:xfrm>
            </p:grpSpPr>
            <p:sp>
              <p:nvSpPr>
                <p:cNvPr id="3811" name="Google Shape;3811;p6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66"/>
              <p:cNvGrpSpPr/>
              <p:nvPr/>
            </p:nvGrpSpPr>
            <p:grpSpPr>
              <a:xfrm>
                <a:off x="4118873" y="3856637"/>
                <a:ext cx="31405" cy="26906"/>
                <a:chOff x="4118873" y="3856637"/>
                <a:chExt cx="31405" cy="26906"/>
              </a:xfrm>
            </p:grpSpPr>
            <p:sp>
              <p:nvSpPr>
                <p:cNvPr id="3814" name="Google Shape;3814;p6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66"/>
              <p:cNvGrpSpPr/>
              <p:nvPr/>
            </p:nvGrpSpPr>
            <p:grpSpPr>
              <a:xfrm>
                <a:off x="4168541" y="3639523"/>
                <a:ext cx="31499" cy="26906"/>
                <a:chOff x="4168541" y="3639523"/>
                <a:chExt cx="31499" cy="26906"/>
              </a:xfrm>
            </p:grpSpPr>
            <p:sp>
              <p:nvSpPr>
                <p:cNvPr id="3817" name="Google Shape;3817;p6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66"/>
              <p:cNvGrpSpPr/>
              <p:nvPr/>
            </p:nvGrpSpPr>
            <p:grpSpPr>
              <a:xfrm>
                <a:off x="3965789" y="3393545"/>
                <a:ext cx="31405" cy="26945"/>
                <a:chOff x="3965789" y="3393545"/>
                <a:chExt cx="31405" cy="26945"/>
              </a:xfrm>
            </p:grpSpPr>
            <p:sp>
              <p:nvSpPr>
                <p:cNvPr id="3820" name="Google Shape;3820;p6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66"/>
              <p:cNvGrpSpPr/>
              <p:nvPr/>
            </p:nvGrpSpPr>
            <p:grpSpPr>
              <a:xfrm>
                <a:off x="3925166" y="3491008"/>
                <a:ext cx="31405" cy="27001"/>
                <a:chOff x="3925166" y="3491008"/>
                <a:chExt cx="31405" cy="27001"/>
              </a:xfrm>
            </p:grpSpPr>
            <p:sp>
              <p:nvSpPr>
                <p:cNvPr id="3823" name="Google Shape;3823;p6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66"/>
              <p:cNvGrpSpPr/>
              <p:nvPr/>
            </p:nvGrpSpPr>
            <p:grpSpPr>
              <a:xfrm>
                <a:off x="3682845" y="3340976"/>
                <a:ext cx="31397" cy="26898"/>
                <a:chOff x="3682845" y="3340976"/>
                <a:chExt cx="31397" cy="26898"/>
              </a:xfrm>
            </p:grpSpPr>
            <p:sp>
              <p:nvSpPr>
                <p:cNvPr id="3826" name="Google Shape;3826;p6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66"/>
              <p:cNvGrpSpPr/>
              <p:nvPr/>
            </p:nvGrpSpPr>
            <p:grpSpPr>
              <a:xfrm>
                <a:off x="3795393" y="3353725"/>
                <a:ext cx="31499" cy="26993"/>
                <a:chOff x="3795393" y="3353725"/>
                <a:chExt cx="31499" cy="26993"/>
              </a:xfrm>
            </p:grpSpPr>
            <p:sp>
              <p:nvSpPr>
                <p:cNvPr id="3829" name="Google Shape;3829;p6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66"/>
              <p:cNvGrpSpPr/>
              <p:nvPr/>
            </p:nvGrpSpPr>
            <p:grpSpPr>
              <a:xfrm>
                <a:off x="4176909" y="4363221"/>
                <a:ext cx="38924" cy="33316"/>
                <a:chOff x="4176909" y="4363221"/>
                <a:chExt cx="38924" cy="33316"/>
              </a:xfrm>
            </p:grpSpPr>
            <p:sp>
              <p:nvSpPr>
                <p:cNvPr id="3832" name="Google Shape;3832;p6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66"/>
              <p:cNvGrpSpPr/>
              <p:nvPr/>
            </p:nvGrpSpPr>
            <p:grpSpPr>
              <a:xfrm>
                <a:off x="4226191" y="4007660"/>
                <a:ext cx="33560" cy="28770"/>
                <a:chOff x="4226191" y="4007660"/>
                <a:chExt cx="33560" cy="28770"/>
              </a:xfrm>
            </p:grpSpPr>
            <p:sp>
              <p:nvSpPr>
                <p:cNvPr id="3835" name="Google Shape;3835;p6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66"/>
              <p:cNvGrpSpPr/>
              <p:nvPr/>
            </p:nvGrpSpPr>
            <p:grpSpPr>
              <a:xfrm>
                <a:off x="3597785" y="3377045"/>
                <a:ext cx="33591" cy="28699"/>
                <a:chOff x="3597785" y="3377045"/>
                <a:chExt cx="33591" cy="28699"/>
              </a:xfrm>
            </p:grpSpPr>
            <p:sp>
              <p:nvSpPr>
                <p:cNvPr id="3838" name="Google Shape;3838;p6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66"/>
              <p:cNvGrpSpPr/>
              <p:nvPr/>
            </p:nvGrpSpPr>
            <p:grpSpPr>
              <a:xfrm>
                <a:off x="3887870" y="3669796"/>
                <a:ext cx="33591" cy="28692"/>
                <a:chOff x="3887870" y="3669796"/>
                <a:chExt cx="33591" cy="28692"/>
              </a:xfrm>
            </p:grpSpPr>
            <p:sp>
              <p:nvSpPr>
                <p:cNvPr id="3841" name="Google Shape;3841;p6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66"/>
              <p:cNvGrpSpPr/>
              <p:nvPr/>
            </p:nvGrpSpPr>
            <p:grpSpPr>
              <a:xfrm>
                <a:off x="3818320" y="3481625"/>
                <a:ext cx="33497" cy="28770"/>
                <a:chOff x="3818320" y="3481625"/>
                <a:chExt cx="33497" cy="28770"/>
              </a:xfrm>
            </p:grpSpPr>
            <p:sp>
              <p:nvSpPr>
                <p:cNvPr id="3844" name="Google Shape;3844;p6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66"/>
              <p:cNvGrpSpPr/>
              <p:nvPr/>
            </p:nvGrpSpPr>
            <p:grpSpPr>
              <a:xfrm>
                <a:off x="4278139" y="4120948"/>
                <a:ext cx="37492" cy="32129"/>
                <a:chOff x="4278139" y="4120948"/>
                <a:chExt cx="37492" cy="32129"/>
              </a:xfrm>
            </p:grpSpPr>
            <p:sp>
              <p:nvSpPr>
                <p:cNvPr id="3847" name="Google Shape;3847;p6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66"/>
              <p:cNvGrpSpPr/>
              <p:nvPr/>
            </p:nvGrpSpPr>
            <p:grpSpPr>
              <a:xfrm>
                <a:off x="4419898" y="3977388"/>
                <a:ext cx="33497" cy="28692"/>
                <a:chOff x="4419898" y="3977388"/>
                <a:chExt cx="33497" cy="28692"/>
              </a:xfrm>
            </p:grpSpPr>
            <p:sp>
              <p:nvSpPr>
                <p:cNvPr id="3850" name="Google Shape;3850;p6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66"/>
              <p:cNvGrpSpPr/>
              <p:nvPr/>
            </p:nvGrpSpPr>
            <p:grpSpPr>
              <a:xfrm>
                <a:off x="4158930" y="4034684"/>
                <a:ext cx="33497" cy="28762"/>
                <a:chOff x="4158930" y="4034684"/>
                <a:chExt cx="33497" cy="28762"/>
              </a:xfrm>
            </p:grpSpPr>
            <p:sp>
              <p:nvSpPr>
                <p:cNvPr id="3853" name="Google Shape;3853;p6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66"/>
              <p:cNvGrpSpPr/>
              <p:nvPr/>
            </p:nvGrpSpPr>
            <p:grpSpPr>
              <a:xfrm>
                <a:off x="4134949" y="3957049"/>
                <a:ext cx="33497" cy="28770"/>
                <a:chOff x="4134949" y="3957049"/>
                <a:chExt cx="33497" cy="28770"/>
              </a:xfrm>
            </p:grpSpPr>
            <p:sp>
              <p:nvSpPr>
                <p:cNvPr id="3856" name="Google Shape;3856;p6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66"/>
              <p:cNvGrpSpPr/>
              <p:nvPr/>
            </p:nvGrpSpPr>
            <p:grpSpPr>
              <a:xfrm>
                <a:off x="4193653" y="4184403"/>
                <a:ext cx="43580" cy="37264"/>
                <a:chOff x="4193653" y="4184403"/>
                <a:chExt cx="43580" cy="37264"/>
              </a:xfrm>
            </p:grpSpPr>
            <p:sp>
              <p:nvSpPr>
                <p:cNvPr id="3859" name="Google Shape;3859;p6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66"/>
              <p:cNvGrpSpPr/>
              <p:nvPr/>
            </p:nvGrpSpPr>
            <p:grpSpPr>
              <a:xfrm>
                <a:off x="4343600" y="3943844"/>
                <a:ext cx="43580" cy="37312"/>
                <a:chOff x="4343600" y="3943844"/>
                <a:chExt cx="43580" cy="37312"/>
              </a:xfrm>
            </p:grpSpPr>
            <p:sp>
              <p:nvSpPr>
                <p:cNvPr id="3862" name="Google Shape;3862;p6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66"/>
              <p:cNvGrpSpPr/>
              <p:nvPr/>
            </p:nvGrpSpPr>
            <p:grpSpPr>
              <a:xfrm>
                <a:off x="4172339" y="3381693"/>
                <a:ext cx="31499" cy="27001"/>
                <a:chOff x="4172339" y="3381693"/>
                <a:chExt cx="31499" cy="27001"/>
              </a:xfrm>
            </p:grpSpPr>
            <p:sp>
              <p:nvSpPr>
                <p:cNvPr id="3865" name="Google Shape;3865;p6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grpSp>
        <p:nvGrpSpPr>
          <p:cNvPr id="3871" name="Google Shape;3871;p67"/>
          <p:cNvGrpSpPr/>
          <p:nvPr/>
        </p:nvGrpSpPr>
        <p:grpSpPr>
          <a:xfrm>
            <a:off x="729274" y="1175734"/>
            <a:ext cx="2507799" cy="206239"/>
            <a:chOff x="106648" y="895722"/>
            <a:chExt cx="4481413" cy="374300"/>
          </a:xfrm>
        </p:grpSpPr>
        <p:grpSp>
          <p:nvGrpSpPr>
            <p:cNvPr id="3872" name="Google Shape;3872;p67"/>
            <p:cNvGrpSpPr/>
            <p:nvPr/>
          </p:nvGrpSpPr>
          <p:grpSpPr>
            <a:xfrm>
              <a:off x="2233276" y="895722"/>
              <a:ext cx="1082667" cy="223591"/>
              <a:chOff x="4808316" y="2800065"/>
              <a:chExt cx="1999386" cy="412910"/>
            </a:xfrm>
          </p:grpSpPr>
          <p:sp>
            <p:nvSpPr>
              <p:cNvPr id="3873" name="Google Shape;3873;p6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4" name="Google Shape;3874;p67"/>
              <p:cNvGrpSpPr/>
              <p:nvPr/>
            </p:nvGrpSpPr>
            <p:grpSpPr>
              <a:xfrm>
                <a:off x="4808316" y="2800065"/>
                <a:ext cx="92400" cy="411825"/>
                <a:chOff x="845575" y="2563700"/>
                <a:chExt cx="92400" cy="411825"/>
              </a:xfrm>
            </p:grpSpPr>
            <p:cxnSp>
              <p:nvCxnSpPr>
                <p:cNvPr id="3875" name="Google Shape;3875;p6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76" name="Google Shape;3876;p6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7" name="Google Shape;3877;p67"/>
            <p:cNvGrpSpPr/>
            <p:nvPr/>
          </p:nvGrpSpPr>
          <p:grpSpPr>
            <a:xfrm>
              <a:off x="106648" y="895722"/>
              <a:ext cx="1088401" cy="223591"/>
              <a:chOff x="881025" y="2800065"/>
              <a:chExt cx="2009975" cy="412910"/>
            </a:xfrm>
          </p:grpSpPr>
          <p:sp>
            <p:nvSpPr>
              <p:cNvPr id="3878" name="Google Shape;3878;p6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9" name="Google Shape;3879;p67"/>
              <p:cNvGrpSpPr/>
              <p:nvPr/>
            </p:nvGrpSpPr>
            <p:grpSpPr>
              <a:xfrm>
                <a:off x="881025" y="2800065"/>
                <a:ext cx="92400" cy="411825"/>
                <a:chOff x="845575" y="2563700"/>
                <a:chExt cx="92400" cy="411825"/>
              </a:xfrm>
            </p:grpSpPr>
            <p:cxnSp>
              <p:nvCxnSpPr>
                <p:cNvPr id="3880" name="Google Shape;3880;p6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81" name="Google Shape;3881;p6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2" name="Google Shape;3882;p67"/>
            <p:cNvGrpSpPr/>
            <p:nvPr/>
          </p:nvGrpSpPr>
          <p:grpSpPr>
            <a:xfrm>
              <a:off x="1172346" y="1047018"/>
              <a:ext cx="1083151" cy="223003"/>
              <a:chOff x="2849073" y="3079467"/>
              <a:chExt cx="2000279" cy="411825"/>
            </a:xfrm>
          </p:grpSpPr>
          <p:sp>
            <p:nvSpPr>
              <p:cNvPr id="3883" name="Google Shape;3883;p6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4" name="Google Shape;3884;p67"/>
              <p:cNvGrpSpPr/>
              <p:nvPr/>
            </p:nvGrpSpPr>
            <p:grpSpPr>
              <a:xfrm rot="10800000">
                <a:off x="2849073" y="3079467"/>
                <a:ext cx="92400" cy="411825"/>
                <a:chOff x="2070100" y="2563700"/>
                <a:chExt cx="92400" cy="411825"/>
              </a:xfrm>
            </p:grpSpPr>
            <p:cxnSp>
              <p:nvCxnSpPr>
                <p:cNvPr id="3885" name="Google Shape;3885;p6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86" name="Google Shape;3886;p6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7" name="Google Shape;3887;p67"/>
            <p:cNvGrpSpPr/>
            <p:nvPr/>
          </p:nvGrpSpPr>
          <p:grpSpPr>
            <a:xfrm>
              <a:off x="3290132" y="1047018"/>
              <a:ext cx="1297929" cy="223003"/>
              <a:chOff x="6760035" y="3079467"/>
              <a:chExt cx="2396914" cy="411825"/>
            </a:xfrm>
          </p:grpSpPr>
          <p:sp>
            <p:nvSpPr>
              <p:cNvPr id="3888" name="Google Shape;3888;p6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9" name="Google Shape;3889;p67"/>
              <p:cNvGrpSpPr/>
              <p:nvPr/>
            </p:nvGrpSpPr>
            <p:grpSpPr>
              <a:xfrm rot="10800000">
                <a:off x="6760035" y="3079467"/>
                <a:ext cx="92400" cy="411825"/>
                <a:chOff x="2070100" y="2563700"/>
                <a:chExt cx="92400" cy="411825"/>
              </a:xfrm>
            </p:grpSpPr>
            <p:cxnSp>
              <p:nvCxnSpPr>
                <p:cNvPr id="3890" name="Google Shape;3890;p6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1" name="Google Shape;3891;p6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92" name="Google Shape;3892;p67"/>
          <p:cNvGrpSpPr/>
          <p:nvPr/>
        </p:nvGrpSpPr>
        <p:grpSpPr>
          <a:xfrm>
            <a:off x="2147036" y="3575105"/>
            <a:ext cx="1086701" cy="799429"/>
            <a:chOff x="2183288" y="3555572"/>
            <a:chExt cx="1136241" cy="835873"/>
          </a:xfrm>
        </p:grpSpPr>
        <p:sp>
          <p:nvSpPr>
            <p:cNvPr id="3893" name="Google Shape;3893;p6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4" name="Google Shape;3894;p67"/>
            <p:cNvGrpSpPr/>
            <p:nvPr/>
          </p:nvGrpSpPr>
          <p:grpSpPr>
            <a:xfrm>
              <a:off x="2205895" y="3637269"/>
              <a:ext cx="1089848" cy="724993"/>
              <a:chOff x="2205895" y="3637269"/>
              <a:chExt cx="1089848" cy="724993"/>
            </a:xfrm>
          </p:grpSpPr>
          <p:sp>
            <p:nvSpPr>
              <p:cNvPr id="3895" name="Google Shape;3895;p6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1" name="Google Shape;3901;p6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2" name="Google Shape;3902;p6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03" name="Google Shape;3903;p67"/>
            <p:cNvGrpSpPr/>
            <p:nvPr/>
          </p:nvGrpSpPr>
          <p:grpSpPr>
            <a:xfrm>
              <a:off x="3173850" y="3779426"/>
              <a:ext cx="145679" cy="70048"/>
              <a:chOff x="3173850" y="3779426"/>
              <a:chExt cx="145679" cy="70048"/>
            </a:xfrm>
          </p:grpSpPr>
          <p:cxnSp>
            <p:nvCxnSpPr>
              <p:cNvPr id="3904" name="Google Shape;3904;p6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05" name="Google Shape;3905;p6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67"/>
            <p:cNvGrpSpPr/>
            <p:nvPr/>
          </p:nvGrpSpPr>
          <p:grpSpPr>
            <a:xfrm>
              <a:off x="2183288" y="4139483"/>
              <a:ext cx="145133" cy="70048"/>
              <a:chOff x="2183288" y="4139483"/>
              <a:chExt cx="145133" cy="70048"/>
            </a:xfrm>
          </p:grpSpPr>
          <p:cxnSp>
            <p:nvCxnSpPr>
              <p:cNvPr id="3907" name="Google Shape;3907;p6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908" name="Google Shape;3908;p6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9" name="Google Shape;3909;p6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0" name="Google Shape;3910;p6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11" name="Google Shape;3911;p67"/>
            <p:cNvGrpSpPr/>
            <p:nvPr/>
          </p:nvGrpSpPr>
          <p:grpSpPr>
            <a:xfrm>
              <a:off x="2943836" y="4268886"/>
              <a:ext cx="60717" cy="122559"/>
              <a:chOff x="2943836" y="4268886"/>
              <a:chExt cx="60717" cy="122559"/>
            </a:xfrm>
          </p:grpSpPr>
          <p:sp>
            <p:nvSpPr>
              <p:cNvPr id="3912" name="Google Shape;3912;p6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3" name="Google Shape;3913;p6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14" name="Google Shape;3914;p67"/>
          <p:cNvGrpSpPr/>
          <p:nvPr/>
        </p:nvGrpSpPr>
        <p:grpSpPr>
          <a:xfrm>
            <a:off x="3409981" y="1496104"/>
            <a:ext cx="1675870" cy="758251"/>
            <a:chOff x="3530532" y="1496185"/>
            <a:chExt cx="1562000" cy="706730"/>
          </a:xfrm>
        </p:grpSpPr>
        <p:cxnSp>
          <p:nvCxnSpPr>
            <p:cNvPr id="3915" name="Google Shape;3915;p6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16" name="Google Shape;3916;p67"/>
            <p:cNvGrpSpPr/>
            <p:nvPr/>
          </p:nvGrpSpPr>
          <p:grpSpPr>
            <a:xfrm>
              <a:off x="3530532" y="1496185"/>
              <a:ext cx="323430" cy="463587"/>
              <a:chOff x="3530532" y="1496185"/>
              <a:chExt cx="323430" cy="463587"/>
            </a:xfrm>
          </p:grpSpPr>
          <p:grpSp>
            <p:nvGrpSpPr>
              <p:cNvPr id="3917" name="Google Shape;3917;p67"/>
              <p:cNvGrpSpPr/>
              <p:nvPr/>
            </p:nvGrpSpPr>
            <p:grpSpPr>
              <a:xfrm>
                <a:off x="3567462" y="1496185"/>
                <a:ext cx="286500" cy="361376"/>
                <a:chOff x="3567462" y="1496185"/>
                <a:chExt cx="286500" cy="361376"/>
              </a:xfrm>
            </p:grpSpPr>
            <p:cxnSp>
              <p:nvCxnSpPr>
                <p:cNvPr id="3918" name="Google Shape;3918;p6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19" name="Google Shape;3919;p6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0" name="Google Shape;3920;p6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67"/>
            <p:cNvGrpSpPr/>
            <p:nvPr/>
          </p:nvGrpSpPr>
          <p:grpSpPr>
            <a:xfrm>
              <a:off x="3891569" y="1779209"/>
              <a:ext cx="323945" cy="423706"/>
              <a:chOff x="3891569" y="1779209"/>
              <a:chExt cx="323945" cy="423706"/>
            </a:xfrm>
          </p:grpSpPr>
          <p:grpSp>
            <p:nvGrpSpPr>
              <p:cNvPr id="3922" name="Google Shape;3922;p67"/>
              <p:cNvGrpSpPr/>
              <p:nvPr/>
            </p:nvGrpSpPr>
            <p:grpSpPr>
              <a:xfrm>
                <a:off x="3929014" y="1881638"/>
                <a:ext cx="286500" cy="321278"/>
                <a:chOff x="3929014" y="1881638"/>
                <a:chExt cx="286500" cy="321278"/>
              </a:xfrm>
            </p:grpSpPr>
            <p:cxnSp>
              <p:nvCxnSpPr>
                <p:cNvPr id="3923" name="Google Shape;3923;p6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24" name="Google Shape;3924;p6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5" name="Google Shape;3925;p6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67"/>
            <p:cNvGrpSpPr/>
            <p:nvPr/>
          </p:nvGrpSpPr>
          <p:grpSpPr>
            <a:xfrm>
              <a:off x="4252606" y="1496185"/>
              <a:ext cx="324721" cy="463587"/>
              <a:chOff x="4252606" y="1496185"/>
              <a:chExt cx="324721" cy="463587"/>
            </a:xfrm>
          </p:grpSpPr>
          <p:grpSp>
            <p:nvGrpSpPr>
              <p:cNvPr id="3927" name="Google Shape;3927;p67"/>
              <p:cNvGrpSpPr/>
              <p:nvPr/>
            </p:nvGrpSpPr>
            <p:grpSpPr>
              <a:xfrm>
                <a:off x="4290828" y="1496185"/>
                <a:ext cx="286500" cy="361376"/>
                <a:chOff x="4290828" y="1496185"/>
                <a:chExt cx="286500" cy="361376"/>
              </a:xfrm>
            </p:grpSpPr>
            <p:cxnSp>
              <p:nvCxnSpPr>
                <p:cNvPr id="3928" name="Google Shape;3928;p6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29" name="Google Shape;3929;p6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0" name="Google Shape;3930;p6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67"/>
            <p:cNvGrpSpPr/>
            <p:nvPr/>
          </p:nvGrpSpPr>
          <p:grpSpPr>
            <a:xfrm>
              <a:off x="4613643" y="1763716"/>
              <a:ext cx="325308" cy="439200"/>
              <a:chOff x="4613643" y="1763716"/>
              <a:chExt cx="325308" cy="439200"/>
            </a:xfrm>
          </p:grpSpPr>
          <p:grpSp>
            <p:nvGrpSpPr>
              <p:cNvPr id="3932" name="Google Shape;3932;p67"/>
              <p:cNvGrpSpPr/>
              <p:nvPr/>
            </p:nvGrpSpPr>
            <p:grpSpPr>
              <a:xfrm>
                <a:off x="4652451" y="1879538"/>
                <a:ext cx="286500" cy="323378"/>
                <a:chOff x="4652451" y="1879538"/>
                <a:chExt cx="286500" cy="323378"/>
              </a:xfrm>
            </p:grpSpPr>
            <p:cxnSp>
              <p:nvCxnSpPr>
                <p:cNvPr id="3933" name="Google Shape;3933;p6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34" name="Google Shape;3934;p6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5" name="Google Shape;3935;p6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6" name="Google Shape;3936;p67"/>
          <p:cNvGrpSpPr/>
          <p:nvPr/>
        </p:nvGrpSpPr>
        <p:grpSpPr>
          <a:xfrm>
            <a:off x="3421841" y="2349730"/>
            <a:ext cx="1652173" cy="391517"/>
            <a:chOff x="3512551" y="2358270"/>
            <a:chExt cx="1597383" cy="378533"/>
          </a:xfrm>
        </p:grpSpPr>
        <p:cxnSp>
          <p:nvCxnSpPr>
            <p:cNvPr id="3937" name="Google Shape;3937;p67"/>
            <p:cNvCxnSpPr>
              <a:stCxn id="3938" idx="6"/>
              <a:endCxn id="393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40" name="Google Shape;3940;p67"/>
            <p:cNvGrpSpPr/>
            <p:nvPr/>
          </p:nvGrpSpPr>
          <p:grpSpPr>
            <a:xfrm>
              <a:off x="3512551" y="2358270"/>
              <a:ext cx="225647" cy="307714"/>
              <a:chOff x="2182679" y="2004714"/>
              <a:chExt cx="792300" cy="1080458"/>
            </a:xfrm>
          </p:grpSpPr>
          <p:cxnSp>
            <p:nvCxnSpPr>
              <p:cNvPr id="3941" name="Google Shape;3941;p67"/>
              <p:cNvCxnSpPr>
                <a:stCxn id="394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38" name="Google Shape;3938;p6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67"/>
            <p:cNvGrpSpPr/>
            <p:nvPr/>
          </p:nvGrpSpPr>
          <p:grpSpPr>
            <a:xfrm>
              <a:off x="3969644" y="2440153"/>
              <a:ext cx="225853" cy="296651"/>
              <a:chOff x="3775710" y="1729289"/>
              <a:chExt cx="136500" cy="179289"/>
            </a:xfrm>
          </p:grpSpPr>
          <p:cxnSp>
            <p:nvCxnSpPr>
              <p:cNvPr id="3944" name="Google Shape;3944;p6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45" name="Google Shape;3945;p6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67"/>
            <p:cNvGrpSpPr/>
            <p:nvPr/>
          </p:nvGrpSpPr>
          <p:grpSpPr>
            <a:xfrm>
              <a:off x="4427051" y="2358270"/>
              <a:ext cx="225647" cy="307714"/>
              <a:chOff x="5393704" y="2004714"/>
              <a:chExt cx="792300" cy="1080458"/>
            </a:xfrm>
          </p:grpSpPr>
          <p:cxnSp>
            <p:nvCxnSpPr>
              <p:cNvPr id="3948" name="Google Shape;3948;p67"/>
              <p:cNvCxnSpPr>
                <a:stCxn id="394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50" name="Google Shape;3950;p6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67"/>
            <p:cNvGrpSpPr/>
            <p:nvPr/>
          </p:nvGrpSpPr>
          <p:grpSpPr>
            <a:xfrm>
              <a:off x="4884287" y="2440252"/>
              <a:ext cx="225647" cy="296532"/>
              <a:chOff x="6999166" y="2292572"/>
              <a:chExt cx="792300" cy="1041192"/>
            </a:xfrm>
          </p:grpSpPr>
          <p:cxnSp>
            <p:nvCxnSpPr>
              <p:cNvPr id="3952" name="Google Shape;3952;p6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39" name="Google Shape;3939;p6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4" name="Google Shape;3954;p67"/>
          <p:cNvGrpSpPr/>
          <p:nvPr/>
        </p:nvGrpSpPr>
        <p:grpSpPr>
          <a:xfrm>
            <a:off x="6842649" y="1185930"/>
            <a:ext cx="1581844" cy="732818"/>
            <a:chOff x="634175" y="2986275"/>
            <a:chExt cx="3147949" cy="1458344"/>
          </a:xfrm>
        </p:grpSpPr>
        <p:cxnSp>
          <p:nvCxnSpPr>
            <p:cNvPr id="3955" name="Google Shape;3955;p67"/>
            <p:cNvCxnSpPr>
              <a:stCxn id="3956" idx="4"/>
              <a:endCxn id="395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58" name="Google Shape;3958;p67"/>
            <p:cNvCxnSpPr>
              <a:stCxn id="3957" idx="0"/>
              <a:endCxn id="395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60" name="Google Shape;3960;p67"/>
            <p:cNvCxnSpPr>
              <a:stCxn id="3959" idx="4"/>
              <a:endCxn id="396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62" name="Google Shape;3962;p67"/>
            <p:cNvCxnSpPr>
              <a:stCxn id="3961" idx="0"/>
              <a:endCxn id="396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63" name="Google Shape;3963;p6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59" name="Google Shape;3959;p6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56" name="Google Shape;3956;p6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61" name="Google Shape;3961;p6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57" name="Google Shape;3957;p6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64" name="Google Shape;3964;p67"/>
          <p:cNvGrpSpPr/>
          <p:nvPr/>
        </p:nvGrpSpPr>
        <p:grpSpPr>
          <a:xfrm>
            <a:off x="3410364" y="2880240"/>
            <a:ext cx="1675128" cy="313674"/>
            <a:chOff x="998425" y="1182125"/>
            <a:chExt cx="1065400" cy="199500"/>
          </a:xfrm>
        </p:grpSpPr>
        <p:sp>
          <p:nvSpPr>
            <p:cNvPr id="3965" name="Google Shape;3965;p6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67"/>
          <p:cNvGrpSpPr/>
          <p:nvPr/>
        </p:nvGrpSpPr>
        <p:grpSpPr>
          <a:xfrm>
            <a:off x="3410363" y="3836206"/>
            <a:ext cx="1675129" cy="525345"/>
            <a:chOff x="5194708" y="3484366"/>
            <a:chExt cx="3148148" cy="987304"/>
          </a:xfrm>
        </p:grpSpPr>
        <p:grpSp>
          <p:nvGrpSpPr>
            <p:cNvPr id="3971" name="Google Shape;3971;p67"/>
            <p:cNvGrpSpPr/>
            <p:nvPr/>
          </p:nvGrpSpPr>
          <p:grpSpPr>
            <a:xfrm>
              <a:off x="7531521" y="3484366"/>
              <a:ext cx="811335" cy="987304"/>
              <a:chOff x="3379425" y="1617275"/>
              <a:chExt cx="1090650" cy="1327200"/>
            </a:xfrm>
          </p:grpSpPr>
          <p:sp>
            <p:nvSpPr>
              <p:cNvPr id="3972" name="Google Shape;3972;p6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67"/>
            <p:cNvGrpSpPr/>
            <p:nvPr/>
          </p:nvGrpSpPr>
          <p:grpSpPr>
            <a:xfrm>
              <a:off x="6752546" y="3484366"/>
              <a:ext cx="811428" cy="987304"/>
              <a:chOff x="2332275" y="1617275"/>
              <a:chExt cx="1090775" cy="1327200"/>
            </a:xfrm>
          </p:grpSpPr>
          <p:sp>
            <p:nvSpPr>
              <p:cNvPr id="3976" name="Google Shape;3976;p6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67"/>
            <p:cNvGrpSpPr/>
            <p:nvPr/>
          </p:nvGrpSpPr>
          <p:grpSpPr>
            <a:xfrm>
              <a:off x="5973664" y="3484366"/>
              <a:ext cx="811335" cy="987304"/>
              <a:chOff x="1285250" y="1617275"/>
              <a:chExt cx="1090650" cy="1327200"/>
            </a:xfrm>
          </p:grpSpPr>
          <p:sp>
            <p:nvSpPr>
              <p:cNvPr id="3980" name="Google Shape;3980;p6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7"/>
            <p:cNvGrpSpPr/>
            <p:nvPr/>
          </p:nvGrpSpPr>
          <p:grpSpPr>
            <a:xfrm>
              <a:off x="5194708" y="3484366"/>
              <a:ext cx="811409" cy="987304"/>
              <a:chOff x="238125" y="1617275"/>
              <a:chExt cx="1090750" cy="1327200"/>
            </a:xfrm>
          </p:grpSpPr>
          <p:sp>
            <p:nvSpPr>
              <p:cNvPr id="3984" name="Google Shape;3984;p6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7" name="Google Shape;3987;p67"/>
          <p:cNvGrpSpPr/>
          <p:nvPr/>
        </p:nvGrpSpPr>
        <p:grpSpPr>
          <a:xfrm>
            <a:off x="6844048" y="2482095"/>
            <a:ext cx="1579046" cy="522230"/>
            <a:chOff x="6853641" y="2534077"/>
            <a:chExt cx="1515545" cy="501229"/>
          </a:xfrm>
        </p:grpSpPr>
        <p:grpSp>
          <p:nvGrpSpPr>
            <p:cNvPr id="3988" name="Google Shape;3988;p67"/>
            <p:cNvGrpSpPr/>
            <p:nvPr/>
          </p:nvGrpSpPr>
          <p:grpSpPr>
            <a:xfrm>
              <a:off x="6853641" y="2618923"/>
              <a:ext cx="1515545" cy="324556"/>
              <a:chOff x="6853641" y="2618923"/>
              <a:chExt cx="1515545" cy="324556"/>
            </a:xfrm>
          </p:grpSpPr>
          <p:sp>
            <p:nvSpPr>
              <p:cNvPr id="3989" name="Google Shape;3989;p6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4" name="Google Shape;3994;p6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67"/>
          <p:cNvGrpSpPr/>
          <p:nvPr/>
        </p:nvGrpSpPr>
        <p:grpSpPr>
          <a:xfrm>
            <a:off x="3438940" y="3357136"/>
            <a:ext cx="1617976" cy="346616"/>
            <a:chOff x="1808063" y="4294338"/>
            <a:chExt cx="3370782" cy="721817"/>
          </a:xfrm>
        </p:grpSpPr>
        <p:sp>
          <p:nvSpPr>
            <p:cNvPr id="4000" name="Google Shape;4000;p6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67"/>
          <p:cNvGrpSpPr/>
          <p:nvPr/>
        </p:nvGrpSpPr>
        <p:grpSpPr>
          <a:xfrm>
            <a:off x="5264936" y="4023886"/>
            <a:ext cx="1417067" cy="350605"/>
            <a:chOff x="4234950" y="2101012"/>
            <a:chExt cx="4219974" cy="1044090"/>
          </a:xfrm>
        </p:grpSpPr>
        <p:sp>
          <p:nvSpPr>
            <p:cNvPr id="4011" name="Google Shape;4011;p6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67"/>
          <p:cNvGrpSpPr/>
          <p:nvPr/>
        </p:nvGrpSpPr>
        <p:grpSpPr>
          <a:xfrm>
            <a:off x="6840408" y="2014643"/>
            <a:ext cx="1586327" cy="371557"/>
            <a:chOff x="1247650" y="2075423"/>
            <a:chExt cx="6648477" cy="1557238"/>
          </a:xfrm>
        </p:grpSpPr>
        <p:sp>
          <p:nvSpPr>
            <p:cNvPr id="4028" name="Google Shape;4028;p6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67"/>
          <p:cNvGrpSpPr/>
          <p:nvPr/>
        </p:nvGrpSpPr>
        <p:grpSpPr>
          <a:xfrm>
            <a:off x="5271678" y="1167833"/>
            <a:ext cx="1415601" cy="1648533"/>
            <a:chOff x="1839112" y="2209163"/>
            <a:chExt cx="1918159" cy="2233784"/>
          </a:xfrm>
        </p:grpSpPr>
        <p:sp>
          <p:nvSpPr>
            <p:cNvPr id="4035" name="Google Shape;4035;p6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8" name="Google Shape;4038;p67"/>
            <p:cNvCxnSpPr>
              <a:stCxn id="4035" idx="6"/>
              <a:endCxn id="403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39" name="Google Shape;4039;p67"/>
            <p:cNvCxnSpPr>
              <a:stCxn id="4036" idx="4"/>
              <a:endCxn id="404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41" name="Google Shape;4041;p67"/>
            <p:cNvCxnSpPr>
              <a:stCxn id="4040" idx="6"/>
              <a:endCxn id="403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42" name="Google Shape;4042;p67"/>
            <p:cNvCxnSpPr>
              <a:stCxn id="4037" idx="4"/>
              <a:endCxn id="404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40" name="Google Shape;4040;p6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5" name="Google Shape;4045;p67"/>
            <p:cNvCxnSpPr>
              <a:endCxn id="404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46" name="Google Shape;4046;p67"/>
          <p:cNvGrpSpPr/>
          <p:nvPr/>
        </p:nvGrpSpPr>
        <p:grpSpPr>
          <a:xfrm>
            <a:off x="3428944" y="1185917"/>
            <a:ext cx="1637968" cy="154942"/>
            <a:chOff x="238125" y="2506075"/>
            <a:chExt cx="7115411" cy="673075"/>
          </a:xfrm>
        </p:grpSpPr>
        <p:sp>
          <p:nvSpPr>
            <p:cNvPr id="4047" name="Google Shape;4047;p6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67"/>
          <p:cNvGrpSpPr/>
          <p:nvPr/>
        </p:nvGrpSpPr>
        <p:grpSpPr>
          <a:xfrm>
            <a:off x="1969680" y="1500635"/>
            <a:ext cx="1262932" cy="785408"/>
            <a:chOff x="548861" y="389676"/>
            <a:chExt cx="3843371" cy="2390163"/>
          </a:xfrm>
        </p:grpSpPr>
        <p:cxnSp>
          <p:nvCxnSpPr>
            <p:cNvPr id="4053" name="Google Shape;4053;p6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54" name="Google Shape;4054;p6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55" name="Google Shape;4055;p6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56" name="Google Shape;4056;p6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57" name="Google Shape;4057;p6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58" name="Google Shape;4058;p6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9" name="Google Shape;4059;p6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60" name="Google Shape;4060;p6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67"/>
          <p:cNvGrpSpPr/>
          <p:nvPr/>
        </p:nvGrpSpPr>
        <p:grpSpPr>
          <a:xfrm>
            <a:off x="757812" y="2607512"/>
            <a:ext cx="1412054" cy="633562"/>
            <a:chOff x="1187400" y="2529299"/>
            <a:chExt cx="6769193" cy="2241903"/>
          </a:xfrm>
        </p:grpSpPr>
        <p:sp>
          <p:nvSpPr>
            <p:cNvPr id="4067" name="Google Shape;4067;p6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68" name="Google Shape;4068;p6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69" name="Google Shape;4069;p6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70" name="Google Shape;4070;p6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71" name="Google Shape;4071;p6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72" name="Google Shape;4072;p6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73" name="Google Shape;4073;p6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74" name="Google Shape;4074;p67"/>
            <p:cNvCxnSpPr>
              <a:stCxn id="4067" idx="2"/>
              <a:endCxn id="406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75" name="Google Shape;4075;p67"/>
            <p:cNvCxnSpPr>
              <a:stCxn id="4069" idx="0"/>
              <a:endCxn id="406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76" name="Google Shape;4076;p67"/>
            <p:cNvCxnSpPr>
              <a:stCxn id="4069" idx="2"/>
              <a:endCxn id="407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77" name="Google Shape;4077;p67"/>
            <p:cNvCxnSpPr>
              <a:stCxn id="4070" idx="0"/>
              <a:endCxn id="406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78" name="Google Shape;4078;p67"/>
            <p:cNvCxnSpPr>
              <a:stCxn id="4068" idx="2"/>
              <a:endCxn id="407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79" name="Google Shape;4079;p67"/>
            <p:cNvCxnSpPr>
              <a:stCxn id="4072" idx="0"/>
              <a:endCxn id="406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80" name="Google Shape;4080;p67"/>
          <p:cNvGrpSpPr/>
          <p:nvPr/>
        </p:nvGrpSpPr>
        <p:grpSpPr>
          <a:xfrm>
            <a:off x="6844058" y="3100221"/>
            <a:ext cx="1579035" cy="540873"/>
            <a:chOff x="6895650" y="3126697"/>
            <a:chExt cx="1436662" cy="492105"/>
          </a:xfrm>
        </p:grpSpPr>
        <p:sp>
          <p:nvSpPr>
            <p:cNvPr id="4081" name="Google Shape;4081;p6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6" name="Google Shape;4086;p67"/>
            <p:cNvGrpSpPr/>
            <p:nvPr/>
          </p:nvGrpSpPr>
          <p:grpSpPr>
            <a:xfrm>
              <a:off x="6995957" y="3335810"/>
              <a:ext cx="1230393" cy="71754"/>
              <a:chOff x="6995957" y="3287964"/>
              <a:chExt cx="1230393" cy="71754"/>
            </a:xfrm>
          </p:grpSpPr>
          <p:sp>
            <p:nvSpPr>
              <p:cNvPr id="4087" name="Google Shape;4087;p6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2" name="Google Shape;4092;p67"/>
          <p:cNvGrpSpPr/>
          <p:nvPr/>
        </p:nvGrpSpPr>
        <p:grpSpPr>
          <a:xfrm>
            <a:off x="6842640" y="3736984"/>
            <a:ext cx="1581862" cy="650625"/>
            <a:chOff x="6777990" y="3710194"/>
            <a:chExt cx="1646915" cy="677382"/>
          </a:xfrm>
        </p:grpSpPr>
        <p:grpSp>
          <p:nvGrpSpPr>
            <p:cNvPr id="4093" name="Google Shape;4093;p67"/>
            <p:cNvGrpSpPr/>
            <p:nvPr/>
          </p:nvGrpSpPr>
          <p:grpSpPr>
            <a:xfrm>
              <a:off x="6777990" y="3874492"/>
              <a:ext cx="411129" cy="513083"/>
              <a:chOff x="6777990" y="3874492"/>
              <a:chExt cx="411129" cy="513083"/>
            </a:xfrm>
          </p:grpSpPr>
          <p:cxnSp>
            <p:nvCxnSpPr>
              <p:cNvPr id="4094" name="Google Shape;4094;p6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95" name="Google Shape;4095;p6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67"/>
            <p:cNvGrpSpPr/>
            <p:nvPr/>
          </p:nvGrpSpPr>
          <p:grpSpPr>
            <a:xfrm>
              <a:off x="7188425" y="3710194"/>
              <a:ext cx="411123" cy="520535"/>
              <a:chOff x="7188425" y="3710194"/>
              <a:chExt cx="411123" cy="520535"/>
            </a:xfrm>
          </p:grpSpPr>
          <p:cxnSp>
            <p:nvCxnSpPr>
              <p:cNvPr id="4097" name="Google Shape;4097;p6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98" name="Google Shape;4098;p6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67"/>
            <p:cNvGrpSpPr/>
            <p:nvPr/>
          </p:nvGrpSpPr>
          <p:grpSpPr>
            <a:xfrm>
              <a:off x="7603341" y="3874492"/>
              <a:ext cx="411474" cy="513083"/>
              <a:chOff x="7603341" y="3874492"/>
              <a:chExt cx="411474" cy="513083"/>
            </a:xfrm>
          </p:grpSpPr>
          <p:cxnSp>
            <p:nvCxnSpPr>
              <p:cNvPr id="4100" name="Google Shape;4100;p6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01" name="Google Shape;4101;p6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67"/>
            <p:cNvGrpSpPr/>
            <p:nvPr/>
          </p:nvGrpSpPr>
          <p:grpSpPr>
            <a:xfrm>
              <a:off x="8013776" y="3722847"/>
              <a:ext cx="411129" cy="507881"/>
              <a:chOff x="8013776" y="3722847"/>
              <a:chExt cx="411129" cy="507881"/>
            </a:xfrm>
          </p:grpSpPr>
          <p:cxnSp>
            <p:nvCxnSpPr>
              <p:cNvPr id="4103" name="Google Shape;4103;p6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04" name="Google Shape;4104;p6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5" name="Google Shape;4105;p67"/>
          <p:cNvGrpSpPr/>
          <p:nvPr/>
        </p:nvGrpSpPr>
        <p:grpSpPr>
          <a:xfrm>
            <a:off x="5262155" y="2909824"/>
            <a:ext cx="1421889" cy="1020603"/>
            <a:chOff x="5190863" y="2824811"/>
            <a:chExt cx="1544860" cy="1108869"/>
          </a:xfrm>
        </p:grpSpPr>
        <p:grpSp>
          <p:nvGrpSpPr>
            <p:cNvPr id="4106" name="Google Shape;4106;p67"/>
            <p:cNvGrpSpPr/>
            <p:nvPr/>
          </p:nvGrpSpPr>
          <p:grpSpPr>
            <a:xfrm>
              <a:off x="5938695" y="3176919"/>
              <a:ext cx="685761" cy="404739"/>
              <a:chOff x="5938695" y="3176919"/>
              <a:chExt cx="685761" cy="404739"/>
            </a:xfrm>
          </p:grpSpPr>
          <p:grpSp>
            <p:nvGrpSpPr>
              <p:cNvPr id="4107" name="Google Shape;4107;p67"/>
              <p:cNvGrpSpPr/>
              <p:nvPr/>
            </p:nvGrpSpPr>
            <p:grpSpPr>
              <a:xfrm>
                <a:off x="5938695" y="3176919"/>
                <a:ext cx="685761" cy="404739"/>
                <a:chOff x="5938695" y="3176919"/>
                <a:chExt cx="685761" cy="404739"/>
              </a:xfrm>
            </p:grpSpPr>
            <p:sp>
              <p:nvSpPr>
                <p:cNvPr id="4108" name="Google Shape;4108;p6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0" name="Google Shape;4110;p6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7"/>
            <p:cNvGrpSpPr/>
            <p:nvPr/>
          </p:nvGrpSpPr>
          <p:grpSpPr>
            <a:xfrm>
              <a:off x="5305233" y="3176835"/>
              <a:ext cx="685971" cy="404655"/>
              <a:chOff x="5305233" y="3176835"/>
              <a:chExt cx="685971" cy="404655"/>
            </a:xfrm>
          </p:grpSpPr>
          <p:grpSp>
            <p:nvGrpSpPr>
              <p:cNvPr id="4112" name="Google Shape;4112;p67"/>
              <p:cNvGrpSpPr/>
              <p:nvPr/>
            </p:nvGrpSpPr>
            <p:grpSpPr>
              <a:xfrm>
                <a:off x="5305233" y="3176835"/>
                <a:ext cx="685971" cy="404655"/>
                <a:chOff x="5305233" y="3176835"/>
                <a:chExt cx="685971" cy="404655"/>
              </a:xfrm>
            </p:grpSpPr>
            <p:sp>
              <p:nvSpPr>
                <p:cNvPr id="4113" name="Google Shape;4113;p6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5" name="Google Shape;4115;p6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6" name="Google Shape;4116;p6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7" name="Google Shape;4117;p67"/>
            <p:cNvGrpSpPr/>
            <p:nvPr/>
          </p:nvGrpSpPr>
          <p:grpSpPr>
            <a:xfrm>
              <a:off x="5657361" y="2824811"/>
              <a:ext cx="1078361" cy="404655"/>
              <a:chOff x="5657361" y="2824811"/>
              <a:chExt cx="1078361" cy="404655"/>
            </a:xfrm>
          </p:grpSpPr>
          <p:grpSp>
            <p:nvGrpSpPr>
              <p:cNvPr id="4118" name="Google Shape;4118;p67"/>
              <p:cNvGrpSpPr/>
              <p:nvPr/>
            </p:nvGrpSpPr>
            <p:grpSpPr>
              <a:xfrm>
                <a:off x="5657361" y="2824811"/>
                <a:ext cx="1078361" cy="404655"/>
                <a:chOff x="5657361" y="2824811"/>
                <a:chExt cx="1078361" cy="404655"/>
              </a:xfrm>
            </p:grpSpPr>
            <p:grpSp>
              <p:nvGrpSpPr>
                <p:cNvPr id="4119" name="Google Shape;4119;p67"/>
                <p:cNvGrpSpPr/>
                <p:nvPr/>
              </p:nvGrpSpPr>
              <p:grpSpPr>
                <a:xfrm>
                  <a:off x="5938485" y="2824811"/>
                  <a:ext cx="797237" cy="404655"/>
                  <a:chOff x="5938485" y="2824811"/>
                  <a:chExt cx="797237" cy="404655"/>
                </a:xfrm>
              </p:grpSpPr>
              <p:sp>
                <p:nvSpPr>
                  <p:cNvPr id="4120" name="Google Shape;4120;p6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2" name="Google Shape;4122;p6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3" name="Google Shape;4123;p6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67"/>
            <p:cNvGrpSpPr/>
            <p:nvPr/>
          </p:nvGrpSpPr>
          <p:grpSpPr>
            <a:xfrm>
              <a:off x="5190863" y="3528942"/>
              <a:ext cx="1078026" cy="404739"/>
              <a:chOff x="5190863" y="3528942"/>
              <a:chExt cx="1078026" cy="404739"/>
            </a:xfrm>
          </p:grpSpPr>
          <p:sp>
            <p:nvSpPr>
              <p:cNvPr id="4125" name="Google Shape;4125;p6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6" name="Google Shape;4126;p67"/>
              <p:cNvGrpSpPr/>
              <p:nvPr/>
            </p:nvGrpSpPr>
            <p:grpSpPr>
              <a:xfrm>
                <a:off x="5190863" y="3528942"/>
                <a:ext cx="1078026" cy="404739"/>
                <a:chOff x="5190863" y="3528942"/>
                <a:chExt cx="1078026" cy="404739"/>
              </a:xfrm>
            </p:grpSpPr>
            <p:sp>
              <p:nvSpPr>
                <p:cNvPr id="4127" name="Google Shape;4127;p6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29" name="Google Shape;4129;p67"/>
          <p:cNvGrpSpPr/>
          <p:nvPr/>
        </p:nvGrpSpPr>
        <p:grpSpPr>
          <a:xfrm>
            <a:off x="728162" y="1474292"/>
            <a:ext cx="1086719" cy="879487"/>
            <a:chOff x="803162" y="1474292"/>
            <a:chExt cx="1086719" cy="879487"/>
          </a:xfrm>
        </p:grpSpPr>
        <p:grpSp>
          <p:nvGrpSpPr>
            <p:cNvPr id="4130" name="Google Shape;4130;p67"/>
            <p:cNvGrpSpPr/>
            <p:nvPr/>
          </p:nvGrpSpPr>
          <p:grpSpPr>
            <a:xfrm>
              <a:off x="803162" y="1625948"/>
              <a:ext cx="445856" cy="576579"/>
              <a:chOff x="803162" y="1625948"/>
              <a:chExt cx="445856" cy="576579"/>
            </a:xfrm>
          </p:grpSpPr>
          <p:sp>
            <p:nvSpPr>
              <p:cNvPr id="4131" name="Google Shape;4131;p6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2" name="Google Shape;4132;p67"/>
              <p:cNvGrpSpPr/>
              <p:nvPr/>
            </p:nvGrpSpPr>
            <p:grpSpPr>
              <a:xfrm>
                <a:off x="1056023" y="1625948"/>
                <a:ext cx="192995" cy="576579"/>
                <a:chOff x="1056023" y="1625948"/>
                <a:chExt cx="192995" cy="576579"/>
              </a:xfrm>
            </p:grpSpPr>
            <p:sp>
              <p:nvSpPr>
                <p:cNvPr id="4133" name="Google Shape;4133;p6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8" name="Google Shape;4138;p67"/>
            <p:cNvGrpSpPr/>
            <p:nvPr/>
          </p:nvGrpSpPr>
          <p:grpSpPr>
            <a:xfrm>
              <a:off x="1371406" y="1474292"/>
              <a:ext cx="518475" cy="879487"/>
              <a:chOff x="1398231" y="1474292"/>
              <a:chExt cx="518475" cy="879487"/>
            </a:xfrm>
          </p:grpSpPr>
          <p:grpSp>
            <p:nvGrpSpPr>
              <p:cNvPr id="4139" name="Google Shape;4139;p67"/>
              <p:cNvGrpSpPr/>
              <p:nvPr/>
            </p:nvGrpSpPr>
            <p:grpSpPr>
              <a:xfrm>
                <a:off x="1398231" y="1474292"/>
                <a:ext cx="518475" cy="341643"/>
                <a:chOff x="1398231" y="1474292"/>
                <a:chExt cx="518475" cy="341643"/>
              </a:xfrm>
            </p:grpSpPr>
            <p:sp>
              <p:nvSpPr>
                <p:cNvPr id="4140" name="Google Shape;4140;p6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1" name="Google Shape;4141;p67"/>
                <p:cNvGrpSpPr/>
                <p:nvPr/>
              </p:nvGrpSpPr>
              <p:grpSpPr>
                <a:xfrm>
                  <a:off x="1616453" y="1474292"/>
                  <a:ext cx="300253" cy="341643"/>
                  <a:chOff x="1616453" y="1475379"/>
                  <a:chExt cx="300253" cy="341643"/>
                </a:xfrm>
              </p:grpSpPr>
              <p:sp>
                <p:nvSpPr>
                  <p:cNvPr id="4142" name="Google Shape;4142;p6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9" name="Google Shape;4149;p67"/>
                  <p:cNvGrpSpPr/>
                  <p:nvPr/>
                </p:nvGrpSpPr>
                <p:grpSpPr>
                  <a:xfrm>
                    <a:off x="1839639" y="1475379"/>
                    <a:ext cx="77067" cy="341643"/>
                    <a:chOff x="1839639" y="1475379"/>
                    <a:chExt cx="77067" cy="341643"/>
                  </a:xfrm>
                </p:grpSpPr>
                <p:sp>
                  <p:nvSpPr>
                    <p:cNvPr id="4150" name="Google Shape;4150;p6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52" name="Google Shape;4152;p67"/>
              <p:cNvGrpSpPr/>
              <p:nvPr/>
            </p:nvGrpSpPr>
            <p:grpSpPr>
              <a:xfrm>
                <a:off x="1398451" y="2012951"/>
                <a:ext cx="518255" cy="340828"/>
                <a:chOff x="1398451" y="2012951"/>
                <a:chExt cx="518255" cy="340828"/>
              </a:xfrm>
            </p:grpSpPr>
            <p:sp>
              <p:nvSpPr>
                <p:cNvPr id="4153" name="Google Shape;4153;p6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4" name="Google Shape;4154;p67"/>
                <p:cNvGrpSpPr/>
                <p:nvPr/>
              </p:nvGrpSpPr>
              <p:grpSpPr>
                <a:xfrm>
                  <a:off x="1616453" y="2012951"/>
                  <a:ext cx="300253" cy="340828"/>
                  <a:chOff x="1616453" y="2013538"/>
                  <a:chExt cx="300253" cy="340828"/>
                </a:xfrm>
              </p:grpSpPr>
              <p:sp>
                <p:nvSpPr>
                  <p:cNvPr id="4155" name="Google Shape;4155;p6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2" name="Google Shape;4162;p67"/>
                  <p:cNvGrpSpPr/>
                  <p:nvPr/>
                </p:nvGrpSpPr>
                <p:grpSpPr>
                  <a:xfrm>
                    <a:off x="1839639" y="2013538"/>
                    <a:ext cx="77067" cy="340828"/>
                    <a:chOff x="1839639" y="2013538"/>
                    <a:chExt cx="77067" cy="340828"/>
                  </a:xfrm>
                </p:grpSpPr>
                <p:sp>
                  <p:nvSpPr>
                    <p:cNvPr id="4163" name="Google Shape;4163;p6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65" name="Google Shape;4165;p67"/>
          <p:cNvGrpSpPr/>
          <p:nvPr/>
        </p:nvGrpSpPr>
        <p:grpSpPr>
          <a:xfrm>
            <a:off x="724986" y="3605478"/>
            <a:ext cx="1368681" cy="682918"/>
            <a:chOff x="724986" y="3605478"/>
            <a:chExt cx="1368681" cy="682918"/>
          </a:xfrm>
        </p:grpSpPr>
        <p:grpSp>
          <p:nvGrpSpPr>
            <p:cNvPr id="4166" name="Google Shape;4166;p67"/>
            <p:cNvGrpSpPr/>
            <p:nvPr/>
          </p:nvGrpSpPr>
          <p:grpSpPr>
            <a:xfrm>
              <a:off x="1289102" y="3823629"/>
              <a:ext cx="240442" cy="250435"/>
              <a:chOff x="-165066" y="3843615"/>
              <a:chExt cx="221259" cy="230455"/>
            </a:xfrm>
          </p:grpSpPr>
          <p:sp>
            <p:nvSpPr>
              <p:cNvPr id="4167" name="Google Shape;4167;p6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67"/>
            <p:cNvGrpSpPr/>
            <p:nvPr/>
          </p:nvGrpSpPr>
          <p:grpSpPr>
            <a:xfrm>
              <a:off x="724986" y="3605478"/>
              <a:ext cx="1368681" cy="682918"/>
              <a:chOff x="724986" y="3605478"/>
              <a:chExt cx="1368681" cy="682918"/>
            </a:xfrm>
          </p:grpSpPr>
          <p:grpSp>
            <p:nvGrpSpPr>
              <p:cNvPr id="4188" name="Google Shape;4188;p67"/>
              <p:cNvGrpSpPr/>
              <p:nvPr/>
            </p:nvGrpSpPr>
            <p:grpSpPr>
              <a:xfrm>
                <a:off x="1498221" y="4047614"/>
                <a:ext cx="529172" cy="240783"/>
                <a:chOff x="1498221" y="4047614"/>
                <a:chExt cx="529172" cy="240783"/>
              </a:xfrm>
            </p:grpSpPr>
            <p:grpSp>
              <p:nvGrpSpPr>
                <p:cNvPr id="4189" name="Google Shape;4189;p67"/>
                <p:cNvGrpSpPr/>
                <p:nvPr/>
              </p:nvGrpSpPr>
              <p:grpSpPr>
                <a:xfrm>
                  <a:off x="1826655" y="4224370"/>
                  <a:ext cx="200738" cy="25631"/>
                  <a:chOff x="1826655" y="4224370"/>
                  <a:chExt cx="200738" cy="25631"/>
                </a:xfrm>
              </p:grpSpPr>
              <p:sp>
                <p:nvSpPr>
                  <p:cNvPr id="4190" name="Google Shape;4190;p6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67"/>
                <p:cNvGrpSpPr/>
                <p:nvPr/>
              </p:nvGrpSpPr>
              <p:grpSpPr>
                <a:xfrm>
                  <a:off x="1498221" y="4047614"/>
                  <a:ext cx="328444" cy="240783"/>
                  <a:chOff x="1498221" y="4047614"/>
                  <a:chExt cx="328444" cy="240783"/>
                </a:xfrm>
              </p:grpSpPr>
              <p:sp>
                <p:nvSpPr>
                  <p:cNvPr id="4193" name="Google Shape;4193;p6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4" name="Google Shape;4194;p67"/>
                  <p:cNvGrpSpPr/>
                  <p:nvPr/>
                </p:nvGrpSpPr>
                <p:grpSpPr>
                  <a:xfrm>
                    <a:off x="1498221" y="4047614"/>
                    <a:ext cx="150566" cy="190416"/>
                    <a:chOff x="1498221" y="4047614"/>
                    <a:chExt cx="150566" cy="190416"/>
                  </a:xfrm>
                </p:grpSpPr>
                <p:sp>
                  <p:nvSpPr>
                    <p:cNvPr id="4195" name="Google Shape;4195;p6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7" name="Google Shape;4197;p67"/>
              <p:cNvGrpSpPr/>
              <p:nvPr/>
            </p:nvGrpSpPr>
            <p:grpSpPr>
              <a:xfrm>
                <a:off x="1560718" y="3800594"/>
                <a:ext cx="532948" cy="302090"/>
                <a:chOff x="1560718" y="3800594"/>
                <a:chExt cx="532948" cy="302090"/>
              </a:xfrm>
            </p:grpSpPr>
            <p:grpSp>
              <p:nvGrpSpPr>
                <p:cNvPr id="4198" name="Google Shape;4198;p67"/>
                <p:cNvGrpSpPr/>
                <p:nvPr/>
              </p:nvGrpSpPr>
              <p:grpSpPr>
                <a:xfrm>
                  <a:off x="1912179" y="3827344"/>
                  <a:ext cx="181487" cy="25631"/>
                  <a:chOff x="1912179" y="3827344"/>
                  <a:chExt cx="181487" cy="25631"/>
                </a:xfrm>
              </p:grpSpPr>
              <p:sp>
                <p:nvSpPr>
                  <p:cNvPr id="4199" name="Google Shape;4199;p6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7"/>
                <p:cNvGrpSpPr/>
                <p:nvPr/>
              </p:nvGrpSpPr>
              <p:grpSpPr>
                <a:xfrm>
                  <a:off x="1912179" y="4044505"/>
                  <a:ext cx="181487" cy="25622"/>
                  <a:chOff x="1912179" y="4044506"/>
                  <a:chExt cx="181487" cy="25622"/>
                </a:xfrm>
              </p:grpSpPr>
              <p:sp>
                <p:nvSpPr>
                  <p:cNvPr id="4202" name="Google Shape;4202;p6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67"/>
                <p:cNvGrpSpPr/>
                <p:nvPr/>
              </p:nvGrpSpPr>
              <p:grpSpPr>
                <a:xfrm>
                  <a:off x="1560718" y="3800594"/>
                  <a:ext cx="351472" cy="302090"/>
                  <a:chOff x="1560718" y="3800594"/>
                  <a:chExt cx="351472" cy="302090"/>
                </a:xfrm>
              </p:grpSpPr>
              <p:grpSp>
                <p:nvGrpSpPr>
                  <p:cNvPr id="4205" name="Google Shape;4205;p67"/>
                  <p:cNvGrpSpPr/>
                  <p:nvPr/>
                </p:nvGrpSpPr>
                <p:grpSpPr>
                  <a:xfrm>
                    <a:off x="1560718" y="3842857"/>
                    <a:ext cx="173586" cy="217131"/>
                    <a:chOff x="1560718" y="3842857"/>
                    <a:chExt cx="173586" cy="217131"/>
                  </a:xfrm>
                </p:grpSpPr>
                <p:sp>
                  <p:nvSpPr>
                    <p:cNvPr id="4206" name="Google Shape;4206;p6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9" name="Google Shape;4209;p6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1" name="Google Shape;4211;p6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2" name="Google Shape;4212;p67"/>
              <p:cNvGrpSpPr/>
              <p:nvPr/>
            </p:nvGrpSpPr>
            <p:grpSpPr>
              <a:xfrm>
                <a:off x="785350" y="3605478"/>
                <a:ext cx="535311" cy="249245"/>
                <a:chOff x="785350" y="3605478"/>
                <a:chExt cx="535311" cy="249245"/>
              </a:xfrm>
            </p:grpSpPr>
            <p:grpSp>
              <p:nvGrpSpPr>
                <p:cNvPr id="4213" name="Google Shape;4213;p67"/>
                <p:cNvGrpSpPr/>
                <p:nvPr/>
              </p:nvGrpSpPr>
              <p:grpSpPr>
                <a:xfrm>
                  <a:off x="785350" y="3605478"/>
                  <a:ext cx="376191" cy="102736"/>
                  <a:chOff x="785350" y="3605478"/>
                  <a:chExt cx="376191" cy="102736"/>
                </a:xfrm>
              </p:grpSpPr>
              <p:sp>
                <p:nvSpPr>
                  <p:cNvPr id="4214" name="Google Shape;4214;p6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67"/>
                <p:cNvGrpSpPr/>
                <p:nvPr/>
              </p:nvGrpSpPr>
              <p:grpSpPr>
                <a:xfrm>
                  <a:off x="1161530" y="3655851"/>
                  <a:ext cx="159131" cy="198872"/>
                  <a:chOff x="1161530" y="3655851"/>
                  <a:chExt cx="159131" cy="198872"/>
                </a:xfrm>
              </p:grpSpPr>
              <p:sp>
                <p:nvSpPr>
                  <p:cNvPr id="4218" name="Google Shape;4218;p6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0" name="Google Shape;4220;p67"/>
              <p:cNvGrpSpPr/>
              <p:nvPr/>
            </p:nvGrpSpPr>
            <p:grpSpPr>
              <a:xfrm>
                <a:off x="785350" y="4047614"/>
                <a:ext cx="535311" cy="240783"/>
                <a:chOff x="785350" y="4047614"/>
                <a:chExt cx="535311" cy="240783"/>
              </a:xfrm>
            </p:grpSpPr>
            <p:grpSp>
              <p:nvGrpSpPr>
                <p:cNvPr id="4221" name="Google Shape;4221;p67"/>
                <p:cNvGrpSpPr/>
                <p:nvPr/>
              </p:nvGrpSpPr>
              <p:grpSpPr>
                <a:xfrm>
                  <a:off x="1161636" y="4047614"/>
                  <a:ext cx="159025" cy="190415"/>
                  <a:chOff x="1161636" y="4047614"/>
                  <a:chExt cx="159025" cy="190415"/>
                </a:xfrm>
              </p:grpSpPr>
              <p:sp>
                <p:nvSpPr>
                  <p:cNvPr id="4222" name="Google Shape;4222;p6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67"/>
                <p:cNvGrpSpPr/>
                <p:nvPr/>
              </p:nvGrpSpPr>
              <p:grpSpPr>
                <a:xfrm>
                  <a:off x="785350" y="4185661"/>
                  <a:ext cx="376191" cy="102736"/>
                  <a:chOff x="785350" y="4185661"/>
                  <a:chExt cx="376191" cy="102736"/>
                </a:xfrm>
              </p:grpSpPr>
              <p:sp>
                <p:nvSpPr>
                  <p:cNvPr id="4225" name="Google Shape;4225;p6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8" name="Google Shape;4228;p67"/>
              <p:cNvGrpSpPr/>
              <p:nvPr/>
            </p:nvGrpSpPr>
            <p:grpSpPr>
              <a:xfrm>
                <a:off x="1501054" y="3605478"/>
                <a:ext cx="526340" cy="249240"/>
                <a:chOff x="1501054" y="3605478"/>
                <a:chExt cx="526340" cy="249240"/>
              </a:xfrm>
            </p:grpSpPr>
            <p:grpSp>
              <p:nvGrpSpPr>
                <p:cNvPr id="4229" name="Google Shape;4229;p67"/>
                <p:cNvGrpSpPr/>
                <p:nvPr/>
              </p:nvGrpSpPr>
              <p:grpSpPr>
                <a:xfrm>
                  <a:off x="1834208" y="3643867"/>
                  <a:ext cx="193185" cy="25622"/>
                  <a:chOff x="1834208" y="3643867"/>
                  <a:chExt cx="193185" cy="25622"/>
                </a:xfrm>
              </p:grpSpPr>
              <p:sp>
                <p:nvSpPr>
                  <p:cNvPr id="4230" name="Google Shape;4230;p6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67"/>
                <p:cNvGrpSpPr/>
                <p:nvPr/>
              </p:nvGrpSpPr>
              <p:grpSpPr>
                <a:xfrm>
                  <a:off x="1501054" y="3605478"/>
                  <a:ext cx="333165" cy="249240"/>
                  <a:chOff x="1501054" y="3605478"/>
                  <a:chExt cx="333165" cy="249240"/>
                </a:xfrm>
              </p:grpSpPr>
              <p:sp>
                <p:nvSpPr>
                  <p:cNvPr id="4233" name="Google Shape;4233;p6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4" name="Google Shape;4234;p67"/>
                  <p:cNvGrpSpPr/>
                  <p:nvPr/>
                </p:nvGrpSpPr>
                <p:grpSpPr>
                  <a:xfrm>
                    <a:off x="1501054" y="3655851"/>
                    <a:ext cx="155286" cy="198867"/>
                    <a:chOff x="1501054" y="3655851"/>
                    <a:chExt cx="155286" cy="198867"/>
                  </a:xfrm>
                </p:grpSpPr>
                <p:sp>
                  <p:nvSpPr>
                    <p:cNvPr id="4235" name="Google Shape;4235;p6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37" name="Google Shape;4237;p67"/>
              <p:cNvGrpSpPr/>
              <p:nvPr/>
            </p:nvGrpSpPr>
            <p:grpSpPr>
              <a:xfrm>
                <a:off x="724986" y="3800594"/>
                <a:ext cx="532950" cy="302090"/>
                <a:chOff x="724986" y="3800594"/>
                <a:chExt cx="532950" cy="302090"/>
              </a:xfrm>
            </p:grpSpPr>
            <p:grpSp>
              <p:nvGrpSpPr>
                <p:cNvPr id="4238" name="Google Shape;4238;p67"/>
                <p:cNvGrpSpPr/>
                <p:nvPr/>
              </p:nvGrpSpPr>
              <p:grpSpPr>
                <a:xfrm>
                  <a:off x="724986" y="4044367"/>
                  <a:ext cx="181314" cy="25626"/>
                  <a:chOff x="724986" y="4044367"/>
                  <a:chExt cx="181314" cy="25626"/>
                </a:xfrm>
              </p:grpSpPr>
              <p:sp>
                <p:nvSpPr>
                  <p:cNvPr id="4239" name="Google Shape;4239;p6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67"/>
                <p:cNvGrpSpPr/>
                <p:nvPr/>
              </p:nvGrpSpPr>
              <p:grpSpPr>
                <a:xfrm>
                  <a:off x="906290" y="3800594"/>
                  <a:ext cx="351646" cy="302090"/>
                  <a:chOff x="906290" y="3800594"/>
                  <a:chExt cx="351646" cy="302090"/>
                </a:xfrm>
              </p:grpSpPr>
              <p:grpSp>
                <p:nvGrpSpPr>
                  <p:cNvPr id="4242" name="Google Shape;4242;p67"/>
                  <p:cNvGrpSpPr/>
                  <p:nvPr/>
                </p:nvGrpSpPr>
                <p:grpSpPr>
                  <a:xfrm>
                    <a:off x="1084172" y="3842857"/>
                    <a:ext cx="173764" cy="217131"/>
                    <a:chOff x="1084172" y="3842857"/>
                    <a:chExt cx="173764" cy="217131"/>
                  </a:xfrm>
                </p:grpSpPr>
                <p:grpSp>
                  <p:nvGrpSpPr>
                    <p:cNvPr id="4243" name="Google Shape;4243;p67"/>
                    <p:cNvGrpSpPr/>
                    <p:nvPr/>
                  </p:nvGrpSpPr>
                  <p:grpSpPr>
                    <a:xfrm>
                      <a:off x="1156862" y="3936509"/>
                      <a:ext cx="101073" cy="25622"/>
                      <a:chOff x="1156862" y="3936509"/>
                      <a:chExt cx="101073" cy="25622"/>
                    </a:xfrm>
                  </p:grpSpPr>
                  <p:sp>
                    <p:nvSpPr>
                      <p:cNvPr id="4244" name="Google Shape;4244;p6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6" name="Google Shape;4246;p6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7" name="Google Shape;4247;p6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67"/>
                <p:cNvGrpSpPr/>
                <p:nvPr/>
              </p:nvGrpSpPr>
              <p:grpSpPr>
                <a:xfrm>
                  <a:off x="724986" y="3830189"/>
                  <a:ext cx="189533" cy="25626"/>
                  <a:chOff x="724986" y="3830189"/>
                  <a:chExt cx="189533" cy="25626"/>
                </a:xfrm>
              </p:grpSpPr>
              <p:sp>
                <p:nvSpPr>
                  <p:cNvPr id="4250" name="Google Shape;4250;p6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52" name="Google Shape;4252;p67"/>
          <p:cNvGrpSpPr/>
          <p:nvPr/>
        </p:nvGrpSpPr>
        <p:grpSpPr>
          <a:xfrm>
            <a:off x="2253298" y="2455640"/>
            <a:ext cx="948701" cy="935378"/>
            <a:chOff x="2253298" y="2428317"/>
            <a:chExt cx="948701" cy="935378"/>
          </a:xfrm>
        </p:grpSpPr>
        <p:sp>
          <p:nvSpPr>
            <p:cNvPr id="4253" name="Google Shape;4253;p6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9" name="Shape 4289"/>
        <p:cNvGrpSpPr/>
        <p:nvPr/>
      </p:nvGrpSpPr>
      <p:grpSpPr>
        <a:xfrm>
          <a:off x="0" y="0"/>
          <a:ext cx="0" cy="0"/>
          <a:chOff x="0" y="0"/>
          <a:chExt cx="0" cy="0"/>
        </a:xfrm>
      </p:grpSpPr>
      <p:grpSp>
        <p:nvGrpSpPr>
          <p:cNvPr id="4290" name="Google Shape;4290;p68"/>
          <p:cNvGrpSpPr/>
          <p:nvPr/>
        </p:nvGrpSpPr>
        <p:grpSpPr>
          <a:xfrm>
            <a:off x="3353582" y="1145627"/>
            <a:ext cx="2363393" cy="1017867"/>
            <a:chOff x="3292400" y="1219146"/>
            <a:chExt cx="2615240" cy="1110239"/>
          </a:xfrm>
        </p:grpSpPr>
        <p:sp>
          <p:nvSpPr>
            <p:cNvPr id="4291" name="Google Shape;4291;p6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292" name="Google Shape;4292;p6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3" name="Google Shape;4293;p6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294" name="Google Shape;4294;p6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295" name="Google Shape;4295;p6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296" name="Google Shape;4296;p6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297" name="Google Shape;4297;p6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298" name="Google Shape;4298;p6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299" name="Google Shape;4299;p6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300" name="Google Shape;4300;p6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301" name="Google Shape;4301;p6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02" name="Google Shape;4302;p6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03" name="Google Shape;4303;p6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04" name="Google Shape;4304;p6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05" name="Google Shape;4305;p68"/>
            <p:cNvGrpSpPr/>
            <p:nvPr/>
          </p:nvGrpSpPr>
          <p:grpSpPr>
            <a:xfrm>
              <a:off x="3748438" y="1378608"/>
              <a:ext cx="2159202" cy="903971"/>
              <a:chOff x="1683525" y="2179850"/>
              <a:chExt cx="4519050" cy="2134525"/>
            </a:xfrm>
          </p:grpSpPr>
          <p:sp>
            <p:nvSpPr>
              <p:cNvPr id="4306" name="Google Shape;4306;p6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7" name="Google Shape;4307;p6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8" name="Google Shape;4308;p6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9" name="Google Shape;4309;p6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0" name="Google Shape;4310;p6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1" name="Google Shape;4311;p6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2" name="Google Shape;4312;p6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3" name="Google Shape;4313;p6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4" name="Google Shape;4314;p6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5" name="Google Shape;4315;p6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6" name="Google Shape;4316;p6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17" name="Google Shape;4317;p6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318" name="Google Shape;4318;p68"/>
          <p:cNvGraphicFramePr/>
          <p:nvPr/>
        </p:nvGraphicFramePr>
        <p:xfrm>
          <a:off x="5949675" y="2323100"/>
          <a:ext cx="3000000" cy="3000000"/>
        </p:xfrm>
        <a:graphic>
          <a:graphicData uri="http://schemas.openxmlformats.org/drawingml/2006/table">
            <a:tbl>
              <a:tblPr>
                <a:noFill/>
                <a:tableStyleId>{FE4811B6-9A2F-4E4D-B6E1-74CBAC97CAD0}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19" name="Google Shape;4319;p68"/>
          <p:cNvGrpSpPr/>
          <p:nvPr/>
        </p:nvGrpSpPr>
        <p:grpSpPr>
          <a:xfrm>
            <a:off x="5926924" y="3381697"/>
            <a:ext cx="2519825" cy="1001454"/>
            <a:chOff x="1906114" y="789980"/>
            <a:chExt cx="1487676" cy="606868"/>
          </a:xfrm>
        </p:grpSpPr>
        <p:cxnSp>
          <p:nvCxnSpPr>
            <p:cNvPr id="4320" name="Google Shape;4320;p6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21" name="Google Shape;4321;p6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22" name="Google Shape;4322;p6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23" name="Google Shape;4323;p6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324" name="Google Shape;4324;p6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325" name="Google Shape;4325;p6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326" name="Google Shape;4326;p6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327" name="Google Shape;4327;p6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334" name="Google Shape;4334;p6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35" name="Google Shape;4335;p6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36" name="Google Shape;4336;p6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68"/>
          <p:cNvGrpSpPr/>
          <p:nvPr/>
        </p:nvGrpSpPr>
        <p:grpSpPr>
          <a:xfrm>
            <a:off x="726399" y="1190655"/>
            <a:ext cx="2394370" cy="976502"/>
            <a:chOff x="749309" y="1112739"/>
            <a:chExt cx="2371603" cy="976502"/>
          </a:xfrm>
        </p:grpSpPr>
        <p:sp>
          <p:nvSpPr>
            <p:cNvPr id="4338" name="Google Shape;4338;p6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70" name="Google Shape;4370;p68"/>
          <p:cNvGraphicFramePr/>
          <p:nvPr/>
        </p:nvGraphicFramePr>
        <p:xfrm>
          <a:off x="5949700" y="1188950"/>
          <a:ext cx="3000000" cy="3000000"/>
        </p:xfrm>
        <a:graphic>
          <a:graphicData uri="http://schemas.openxmlformats.org/drawingml/2006/table">
            <a:tbl>
              <a:tblPr>
                <a:noFill/>
                <a:tableStyleId>{FE4811B6-9A2F-4E4D-B6E1-74CBAC97CAD0}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71" name="Google Shape;4371;p68"/>
          <p:cNvGraphicFramePr/>
          <p:nvPr/>
        </p:nvGraphicFramePr>
        <p:xfrm>
          <a:off x="3356413" y="2323100"/>
          <a:ext cx="3000000" cy="3000000"/>
        </p:xfrm>
        <a:graphic>
          <a:graphicData uri="http://schemas.openxmlformats.org/drawingml/2006/table">
            <a:tbl>
              <a:tblPr>
                <a:noFill/>
                <a:tableStyleId>{FE4811B6-9A2F-4E4D-B6E1-74CBAC97CAD0}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72" name="Google Shape;4372;p68"/>
          <p:cNvGrpSpPr/>
          <p:nvPr/>
        </p:nvGrpSpPr>
        <p:grpSpPr>
          <a:xfrm>
            <a:off x="4100342" y="2709743"/>
            <a:ext cx="1517436" cy="74460"/>
            <a:chOff x="3980086" y="2804397"/>
            <a:chExt cx="1227600" cy="66900"/>
          </a:xfrm>
        </p:grpSpPr>
        <p:sp>
          <p:nvSpPr>
            <p:cNvPr id="4373" name="Google Shape;4373;p6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68"/>
          <p:cNvGrpSpPr/>
          <p:nvPr/>
        </p:nvGrpSpPr>
        <p:grpSpPr>
          <a:xfrm>
            <a:off x="4725406" y="3002330"/>
            <a:ext cx="892956" cy="74460"/>
            <a:chOff x="3980086" y="2804397"/>
            <a:chExt cx="1227600" cy="66900"/>
          </a:xfrm>
        </p:grpSpPr>
        <p:sp>
          <p:nvSpPr>
            <p:cNvPr id="4376" name="Google Shape;4376;p6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68"/>
          <p:cNvGrpSpPr/>
          <p:nvPr/>
        </p:nvGrpSpPr>
        <p:grpSpPr>
          <a:xfrm>
            <a:off x="3358498" y="3361213"/>
            <a:ext cx="2363244" cy="1005943"/>
            <a:chOff x="3358415" y="3361302"/>
            <a:chExt cx="2363244" cy="1024695"/>
          </a:xfrm>
        </p:grpSpPr>
        <p:grpSp>
          <p:nvGrpSpPr>
            <p:cNvPr id="4379" name="Google Shape;4379;p68"/>
            <p:cNvGrpSpPr/>
            <p:nvPr/>
          </p:nvGrpSpPr>
          <p:grpSpPr>
            <a:xfrm>
              <a:off x="3358415" y="3361302"/>
              <a:ext cx="441300" cy="1024695"/>
              <a:chOff x="3358415" y="3361302"/>
              <a:chExt cx="441300" cy="1024695"/>
            </a:xfrm>
          </p:grpSpPr>
          <p:sp>
            <p:nvSpPr>
              <p:cNvPr id="4380" name="Google Shape;4380;p6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68"/>
            <p:cNvGrpSpPr/>
            <p:nvPr/>
          </p:nvGrpSpPr>
          <p:grpSpPr>
            <a:xfrm>
              <a:off x="3838901" y="3361302"/>
              <a:ext cx="441300" cy="1024695"/>
              <a:chOff x="3838901" y="3361302"/>
              <a:chExt cx="441300" cy="1024695"/>
            </a:xfrm>
          </p:grpSpPr>
          <p:sp>
            <p:nvSpPr>
              <p:cNvPr id="4387" name="Google Shape;4387;p6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8"/>
            <p:cNvGrpSpPr/>
            <p:nvPr/>
          </p:nvGrpSpPr>
          <p:grpSpPr>
            <a:xfrm>
              <a:off x="4319387" y="3361302"/>
              <a:ext cx="441300" cy="1024695"/>
              <a:chOff x="4319387" y="3361302"/>
              <a:chExt cx="441300" cy="1024695"/>
            </a:xfrm>
          </p:grpSpPr>
          <p:sp>
            <p:nvSpPr>
              <p:cNvPr id="4394" name="Google Shape;4394;p6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68"/>
            <p:cNvGrpSpPr/>
            <p:nvPr/>
          </p:nvGrpSpPr>
          <p:grpSpPr>
            <a:xfrm>
              <a:off x="4799873" y="3361302"/>
              <a:ext cx="441300" cy="1024695"/>
              <a:chOff x="4799873" y="3361302"/>
              <a:chExt cx="441300" cy="1024695"/>
            </a:xfrm>
          </p:grpSpPr>
          <p:sp>
            <p:nvSpPr>
              <p:cNvPr id="4401" name="Google Shape;4401;p6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68"/>
            <p:cNvGrpSpPr/>
            <p:nvPr/>
          </p:nvGrpSpPr>
          <p:grpSpPr>
            <a:xfrm>
              <a:off x="5280360" y="3361302"/>
              <a:ext cx="441300" cy="1024695"/>
              <a:chOff x="5280360" y="3361302"/>
              <a:chExt cx="441300" cy="1024695"/>
            </a:xfrm>
          </p:grpSpPr>
          <p:sp>
            <p:nvSpPr>
              <p:cNvPr id="4408" name="Google Shape;4408;p6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14" name="Google Shape;4414;p68"/>
          <p:cNvGraphicFramePr/>
          <p:nvPr/>
        </p:nvGraphicFramePr>
        <p:xfrm>
          <a:off x="724925" y="2323100"/>
          <a:ext cx="3000000" cy="3000000"/>
        </p:xfrm>
        <a:graphic>
          <a:graphicData uri="http://schemas.openxmlformats.org/drawingml/2006/table">
            <a:tbl>
              <a:tblPr>
                <a:noFill/>
                <a:tableStyleId>{FE4811B6-9A2F-4E4D-B6E1-74CBAC97CAD0}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15" name="Google Shape;4415;p68"/>
          <p:cNvGrpSpPr/>
          <p:nvPr/>
        </p:nvGrpSpPr>
        <p:grpSpPr>
          <a:xfrm>
            <a:off x="726450" y="3372825"/>
            <a:ext cx="2403614" cy="1005900"/>
            <a:chOff x="726450" y="3372825"/>
            <a:chExt cx="2403614" cy="1005900"/>
          </a:xfrm>
        </p:grpSpPr>
        <p:grpSp>
          <p:nvGrpSpPr>
            <p:cNvPr id="4416" name="Google Shape;4416;p68"/>
            <p:cNvGrpSpPr/>
            <p:nvPr/>
          </p:nvGrpSpPr>
          <p:grpSpPr>
            <a:xfrm>
              <a:off x="726450" y="3696000"/>
              <a:ext cx="2403614" cy="500898"/>
              <a:chOff x="726450" y="3696000"/>
              <a:chExt cx="2403614" cy="500898"/>
            </a:xfrm>
          </p:grpSpPr>
          <p:sp>
            <p:nvSpPr>
              <p:cNvPr id="4417" name="Google Shape;4417;p6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18" name="Google Shape;4418;p6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19" name="Google Shape;4419;p68"/>
            <p:cNvGrpSpPr/>
            <p:nvPr/>
          </p:nvGrpSpPr>
          <p:grpSpPr>
            <a:xfrm>
              <a:off x="1348050" y="3372825"/>
              <a:ext cx="1720425" cy="1005900"/>
              <a:chOff x="1348050" y="3372825"/>
              <a:chExt cx="1720425" cy="1005900"/>
            </a:xfrm>
          </p:grpSpPr>
          <p:sp>
            <p:nvSpPr>
              <p:cNvPr id="4420" name="Google Shape;4420;p6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21" name="Google Shape;4421;p6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22" name="Google Shape;4422;p6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23" name="Google Shape;4423;p6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24" name="Google Shape;4424;p6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25" name="Google Shape;4425;p68"/>
            <p:cNvGrpSpPr/>
            <p:nvPr/>
          </p:nvGrpSpPr>
          <p:grpSpPr>
            <a:xfrm>
              <a:off x="1455707" y="3731058"/>
              <a:ext cx="1491150" cy="417657"/>
              <a:chOff x="1455707" y="3731058"/>
              <a:chExt cx="1491150" cy="417657"/>
            </a:xfrm>
          </p:grpSpPr>
          <p:grpSp>
            <p:nvGrpSpPr>
              <p:cNvPr id="4426" name="Google Shape;4426;p68"/>
              <p:cNvGrpSpPr/>
              <p:nvPr/>
            </p:nvGrpSpPr>
            <p:grpSpPr>
              <a:xfrm>
                <a:off x="1472938" y="3745828"/>
                <a:ext cx="72126" cy="53788"/>
                <a:chOff x="1472938" y="3745828"/>
                <a:chExt cx="72126" cy="53788"/>
              </a:xfrm>
            </p:grpSpPr>
            <p:sp>
              <p:nvSpPr>
                <p:cNvPr id="4427" name="Google Shape;4427;p6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68"/>
              <p:cNvGrpSpPr/>
              <p:nvPr/>
            </p:nvGrpSpPr>
            <p:grpSpPr>
              <a:xfrm>
                <a:off x="1819181" y="4089633"/>
                <a:ext cx="72126" cy="53788"/>
                <a:chOff x="1819181" y="4089633"/>
                <a:chExt cx="72126" cy="53788"/>
              </a:xfrm>
            </p:grpSpPr>
            <p:sp>
              <p:nvSpPr>
                <p:cNvPr id="4430" name="Google Shape;4430;p6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68"/>
              <p:cNvGrpSpPr/>
              <p:nvPr/>
            </p:nvGrpSpPr>
            <p:grpSpPr>
              <a:xfrm>
                <a:off x="1455707" y="4084171"/>
                <a:ext cx="64321" cy="64544"/>
                <a:chOff x="1455707" y="4084171"/>
                <a:chExt cx="64321" cy="64544"/>
              </a:xfrm>
            </p:grpSpPr>
            <p:sp>
              <p:nvSpPr>
                <p:cNvPr id="4433" name="Google Shape;4433;p6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68"/>
              <p:cNvGrpSpPr/>
              <p:nvPr/>
            </p:nvGrpSpPr>
            <p:grpSpPr>
              <a:xfrm>
                <a:off x="1818610" y="3731058"/>
                <a:ext cx="64321" cy="64544"/>
                <a:chOff x="1818610" y="3731058"/>
                <a:chExt cx="64321" cy="64544"/>
              </a:xfrm>
            </p:grpSpPr>
            <p:sp>
              <p:nvSpPr>
                <p:cNvPr id="4436" name="Google Shape;4436;p6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68"/>
              <p:cNvGrpSpPr/>
              <p:nvPr/>
            </p:nvGrpSpPr>
            <p:grpSpPr>
              <a:xfrm>
                <a:off x="2172491" y="4089633"/>
                <a:ext cx="72126" cy="53788"/>
                <a:chOff x="2172491" y="4089633"/>
                <a:chExt cx="72126" cy="53788"/>
              </a:xfrm>
            </p:grpSpPr>
            <p:sp>
              <p:nvSpPr>
                <p:cNvPr id="4439" name="Google Shape;4439;p6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68"/>
              <p:cNvGrpSpPr/>
              <p:nvPr/>
            </p:nvGrpSpPr>
            <p:grpSpPr>
              <a:xfrm>
                <a:off x="2171920" y="3731058"/>
                <a:ext cx="64321" cy="64544"/>
                <a:chOff x="2171920" y="3731058"/>
                <a:chExt cx="64321" cy="64544"/>
              </a:xfrm>
            </p:grpSpPr>
            <p:sp>
              <p:nvSpPr>
                <p:cNvPr id="4442" name="Google Shape;4442;p6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68"/>
              <p:cNvGrpSpPr/>
              <p:nvPr/>
            </p:nvGrpSpPr>
            <p:grpSpPr>
              <a:xfrm>
                <a:off x="2874730" y="3745828"/>
                <a:ext cx="72126" cy="53788"/>
                <a:chOff x="2874730" y="3745828"/>
                <a:chExt cx="72126" cy="53788"/>
              </a:xfrm>
            </p:grpSpPr>
            <p:sp>
              <p:nvSpPr>
                <p:cNvPr id="4445" name="Google Shape;4445;p6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68"/>
              <p:cNvGrpSpPr/>
              <p:nvPr/>
            </p:nvGrpSpPr>
            <p:grpSpPr>
              <a:xfrm>
                <a:off x="2878589" y="4081481"/>
                <a:ext cx="64321" cy="64544"/>
                <a:chOff x="2878589" y="4081481"/>
                <a:chExt cx="64321" cy="64544"/>
              </a:xfrm>
            </p:grpSpPr>
            <p:sp>
              <p:nvSpPr>
                <p:cNvPr id="4448" name="Google Shape;4448;p6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68"/>
              <p:cNvGrpSpPr/>
              <p:nvPr/>
            </p:nvGrpSpPr>
            <p:grpSpPr>
              <a:xfrm>
                <a:off x="2525796" y="4089633"/>
                <a:ext cx="72126" cy="53788"/>
                <a:chOff x="2525796" y="4089633"/>
                <a:chExt cx="72126" cy="53788"/>
              </a:xfrm>
            </p:grpSpPr>
            <p:sp>
              <p:nvSpPr>
                <p:cNvPr id="4451" name="Google Shape;4451;p6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68"/>
              <p:cNvGrpSpPr/>
              <p:nvPr/>
            </p:nvGrpSpPr>
            <p:grpSpPr>
              <a:xfrm>
                <a:off x="2525225" y="3731058"/>
                <a:ext cx="64321" cy="64544"/>
                <a:chOff x="2525225" y="3731058"/>
                <a:chExt cx="64321" cy="64544"/>
              </a:xfrm>
            </p:grpSpPr>
            <p:sp>
              <p:nvSpPr>
                <p:cNvPr id="4454" name="Google Shape;4454;p6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9" name="Shape 4459"/>
        <p:cNvGrpSpPr/>
        <p:nvPr/>
      </p:nvGrpSpPr>
      <p:grpSpPr>
        <a:xfrm>
          <a:off x="0" y="0"/>
          <a:ext cx="0" cy="0"/>
          <a:chOff x="0" y="0"/>
          <a:chExt cx="0" cy="0"/>
        </a:xfrm>
      </p:grpSpPr>
      <p:grpSp>
        <p:nvGrpSpPr>
          <p:cNvPr id="4460" name="Google Shape;4460;p69"/>
          <p:cNvGrpSpPr/>
          <p:nvPr/>
        </p:nvGrpSpPr>
        <p:grpSpPr>
          <a:xfrm>
            <a:off x="732428" y="1171356"/>
            <a:ext cx="845921" cy="690752"/>
            <a:chOff x="732428" y="1198513"/>
            <a:chExt cx="845921" cy="690752"/>
          </a:xfrm>
        </p:grpSpPr>
        <p:grpSp>
          <p:nvGrpSpPr>
            <p:cNvPr id="4461" name="Google Shape;4461;p69"/>
            <p:cNvGrpSpPr/>
            <p:nvPr/>
          </p:nvGrpSpPr>
          <p:grpSpPr>
            <a:xfrm>
              <a:off x="823030" y="1198513"/>
              <a:ext cx="755319" cy="690752"/>
              <a:chOff x="823030" y="1198513"/>
              <a:chExt cx="755319" cy="690752"/>
            </a:xfrm>
          </p:grpSpPr>
          <p:sp>
            <p:nvSpPr>
              <p:cNvPr id="4462" name="Google Shape;4462;p6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69"/>
            <p:cNvGrpSpPr/>
            <p:nvPr/>
          </p:nvGrpSpPr>
          <p:grpSpPr>
            <a:xfrm>
              <a:off x="732428" y="1239937"/>
              <a:ext cx="739912" cy="607886"/>
              <a:chOff x="732428" y="1239937"/>
              <a:chExt cx="739912" cy="607886"/>
            </a:xfrm>
          </p:grpSpPr>
          <p:sp>
            <p:nvSpPr>
              <p:cNvPr id="4465" name="Google Shape;4465;p6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69"/>
            <p:cNvGrpSpPr/>
            <p:nvPr/>
          </p:nvGrpSpPr>
          <p:grpSpPr>
            <a:xfrm>
              <a:off x="732428" y="1277018"/>
              <a:ext cx="702832" cy="533758"/>
              <a:chOff x="732428" y="1277018"/>
              <a:chExt cx="702832" cy="533758"/>
            </a:xfrm>
          </p:grpSpPr>
          <p:sp>
            <p:nvSpPr>
              <p:cNvPr id="4468" name="Google Shape;4468;p6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69"/>
            <p:cNvGrpSpPr/>
            <p:nvPr/>
          </p:nvGrpSpPr>
          <p:grpSpPr>
            <a:xfrm>
              <a:off x="931170" y="1306653"/>
              <a:ext cx="647179" cy="474455"/>
              <a:chOff x="931170" y="1306653"/>
              <a:chExt cx="647179" cy="474455"/>
            </a:xfrm>
          </p:grpSpPr>
          <p:sp>
            <p:nvSpPr>
              <p:cNvPr id="4471" name="Google Shape;4471;p6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3" name="Google Shape;4473;p6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69"/>
          <p:cNvGrpSpPr/>
          <p:nvPr/>
        </p:nvGrpSpPr>
        <p:grpSpPr>
          <a:xfrm>
            <a:off x="3964037" y="1171363"/>
            <a:ext cx="634656" cy="699982"/>
            <a:chOff x="5985650" y="2860025"/>
            <a:chExt cx="1396075" cy="1539775"/>
          </a:xfrm>
        </p:grpSpPr>
        <p:sp>
          <p:nvSpPr>
            <p:cNvPr id="4475" name="Google Shape;4475;p6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69"/>
          <p:cNvGrpSpPr/>
          <p:nvPr/>
        </p:nvGrpSpPr>
        <p:grpSpPr>
          <a:xfrm>
            <a:off x="4719687" y="1171356"/>
            <a:ext cx="725845" cy="699975"/>
            <a:chOff x="4249973" y="1201875"/>
            <a:chExt cx="1958568" cy="1888762"/>
          </a:xfrm>
        </p:grpSpPr>
        <p:sp>
          <p:nvSpPr>
            <p:cNvPr id="4508" name="Google Shape;4508;p6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9" name="Google Shape;4509;p69"/>
            <p:cNvGrpSpPr/>
            <p:nvPr/>
          </p:nvGrpSpPr>
          <p:grpSpPr>
            <a:xfrm>
              <a:off x="5853086" y="1789142"/>
              <a:ext cx="355454" cy="1048099"/>
              <a:chOff x="5576108" y="2016725"/>
              <a:chExt cx="565200" cy="1666560"/>
            </a:xfrm>
          </p:grpSpPr>
          <p:sp>
            <p:nvSpPr>
              <p:cNvPr id="4510" name="Google Shape;4510;p6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1" name="Google Shape;4511;p6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69"/>
            <p:cNvGrpSpPr/>
            <p:nvPr/>
          </p:nvGrpSpPr>
          <p:grpSpPr>
            <a:xfrm>
              <a:off x="4869455" y="2691676"/>
              <a:ext cx="1013897" cy="398961"/>
              <a:chOff x="4012057" y="3451825"/>
              <a:chExt cx="1612175" cy="634379"/>
            </a:xfrm>
          </p:grpSpPr>
          <p:sp>
            <p:nvSpPr>
              <p:cNvPr id="4513" name="Google Shape;4513;p6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4" name="Google Shape;4514;p6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69"/>
            <p:cNvGrpSpPr/>
            <p:nvPr/>
          </p:nvGrpSpPr>
          <p:grpSpPr>
            <a:xfrm>
              <a:off x="4276937" y="2155961"/>
              <a:ext cx="651965" cy="891358"/>
              <a:chOff x="3069908" y="2599997"/>
              <a:chExt cx="1036675" cy="1417328"/>
            </a:xfrm>
          </p:grpSpPr>
          <p:sp>
            <p:nvSpPr>
              <p:cNvPr id="4516" name="Google Shape;4516;p6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7" name="Google Shape;4517;p6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69"/>
            <p:cNvGrpSpPr/>
            <p:nvPr/>
          </p:nvGrpSpPr>
          <p:grpSpPr>
            <a:xfrm>
              <a:off x="5054918" y="1201875"/>
              <a:ext cx="999548" cy="602711"/>
              <a:chOff x="4306958" y="1082925"/>
              <a:chExt cx="1589359" cy="958358"/>
            </a:xfrm>
          </p:grpSpPr>
          <p:sp>
            <p:nvSpPr>
              <p:cNvPr id="4519" name="Google Shape;4519;p6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0" name="Google Shape;4520;p6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9"/>
            <p:cNvGrpSpPr/>
            <p:nvPr/>
          </p:nvGrpSpPr>
          <p:grpSpPr>
            <a:xfrm>
              <a:off x="4249973" y="1303451"/>
              <a:ext cx="799317" cy="841334"/>
              <a:chOff x="3027033" y="1244439"/>
              <a:chExt cx="1270977" cy="1337786"/>
            </a:xfrm>
          </p:grpSpPr>
          <p:sp>
            <p:nvSpPr>
              <p:cNvPr id="4522" name="Google Shape;4522;p6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3" name="Google Shape;4523;p6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4" name="Google Shape;4524;p69"/>
          <p:cNvGrpSpPr/>
          <p:nvPr/>
        </p:nvGrpSpPr>
        <p:grpSpPr>
          <a:xfrm>
            <a:off x="4072551" y="2058137"/>
            <a:ext cx="750769" cy="683784"/>
            <a:chOff x="4204684" y="2104422"/>
            <a:chExt cx="699822" cy="637382"/>
          </a:xfrm>
        </p:grpSpPr>
        <p:grpSp>
          <p:nvGrpSpPr>
            <p:cNvPr id="4525" name="Google Shape;4525;p69"/>
            <p:cNvGrpSpPr/>
            <p:nvPr/>
          </p:nvGrpSpPr>
          <p:grpSpPr>
            <a:xfrm>
              <a:off x="4204684" y="2430067"/>
              <a:ext cx="342957" cy="311738"/>
              <a:chOff x="4204684" y="2430067"/>
              <a:chExt cx="342957" cy="311738"/>
            </a:xfrm>
          </p:grpSpPr>
          <p:sp>
            <p:nvSpPr>
              <p:cNvPr id="4526" name="Google Shape;4526;p6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69"/>
            <p:cNvGrpSpPr/>
            <p:nvPr/>
          </p:nvGrpSpPr>
          <p:grpSpPr>
            <a:xfrm>
              <a:off x="4561586" y="2430067"/>
              <a:ext cx="342920" cy="311738"/>
              <a:chOff x="4561586" y="2430067"/>
              <a:chExt cx="342920" cy="311738"/>
            </a:xfrm>
          </p:grpSpPr>
          <p:sp>
            <p:nvSpPr>
              <p:cNvPr id="4529" name="Google Shape;4529;p6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69"/>
            <p:cNvGrpSpPr/>
            <p:nvPr/>
          </p:nvGrpSpPr>
          <p:grpSpPr>
            <a:xfrm>
              <a:off x="4561586" y="2104422"/>
              <a:ext cx="342920" cy="311738"/>
              <a:chOff x="4561586" y="2104422"/>
              <a:chExt cx="342920" cy="311738"/>
            </a:xfrm>
          </p:grpSpPr>
          <p:sp>
            <p:nvSpPr>
              <p:cNvPr id="4532" name="Google Shape;4532;p6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69"/>
            <p:cNvGrpSpPr/>
            <p:nvPr/>
          </p:nvGrpSpPr>
          <p:grpSpPr>
            <a:xfrm>
              <a:off x="4204684" y="2104422"/>
              <a:ext cx="342957" cy="311664"/>
              <a:chOff x="4204684" y="2104422"/>
              <a:chExt cx="342957" cy="311664"/>
            </a:xfrm>
          </p:grpSpPr>
          <p:sp>
            <p:nvSpPr>
              <p:cNvPr id="4535" name="Google Shape;4535;p6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7" name="Google Shape;4537;p69"/>
          <p:cNvGrpSpPr/>
          <p:nvPr/>
        </p:nvGrpSpPr>
        <p:grpSpPr>
          <a:xfrm>
            <a:off x="5536984" y="1171351"/>
            <a:ext cx="660591" cy="688867"/>
            <a:chOff x="5830645" y="1267368"/>
            <a:chExt cx="530340" cy="553040"/>
          </a:xfrm>
        </p:grpSpPr>
        <p:sp>
          <p:nvSpPr>
            <p:cNvPr id="4538" name="Google Shape;4538;p6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9" name="Google Shape;4539;p69"/>
            <p:cNvGrpSpPr/>
            <p:nvPr/>
          </p:nvGrpSpPr>
          <p:grpSpPr>
            <a:xfrm>
              <a:off x="5830645" y="1267368"/>
              <a:ext cx="259743" cy="269909"/>
              <a:chOff x="5830645" y="1267368"/>
              <a:chExt cx="259743" cy="269909"/>
            </a:xfrm>
          </p:grpSpPr>
          <p:sp>
            <p:nvSpPr>
              <p:cNvPr id="4540" name="Google Shape;4540;p6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69"/>
            <p:cNvGrpSpPr/>
            <p:nvPr/>
          </p:nvGrpSpPr>
          <p:grpSpPr>
            <a:xfrm>
              <a:off x="6101293" y="1267368"/>
              <a:ext cx="259692" cy="269909"/>
              <a:chOff x="6101293" y="1267368"/>
              <a:chExt cx="259692" cy="269909"/>
            </a:xfrm>
          </p:grpSpPr>
          <p:sp>
            <p:nvSpPr>
              <p:cNvPr id="4543" name="Google Shape;4543;p6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69"/>
            <p:cNvGrpSpPr/>
            <p:nvPr/>
          </p:nvGrpSpPr>
          <p:grpSpPr>
            <a:xfrm>
              <a:off x="5830645" y="1550500"/>
              <a:ext cx="259692" cy="269909"/>
              <a:chOff x="5830645" y="1550500"/>
              <a:chExt cx="259692" cy="269909"/>
            </a:xfrm>
          </p:grpSpPr>
          <p:sp>
            <p:nvSpPr>
              <p:cNvPr id="4546" name="Google Shape;4546;p6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69"/>
            <p:cNvGrpSpPr/>
            <p:nvPr/>
          </p:nvGrpSpPr>
          <p:grpSpPr>
            <a:xfrm>
              <a:off x="6101293" y="1550500"/>
              <a:ext cx="259692" cy="269909"/>
              <a:chOff x="6101293" y="1550500"/>
              <a:chExt cx="259692" cy="269909"/>
            </a:xfrm>
          </p:grpSpPr>
          <p:sp>
            <p:nvSpPr>
              <p:cNvPr id="4549" name="Google Shape;4549;p6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1" name="Google Shape;4551;p69"/>
          <p:cNvGrpSpPr/>
          <p:nvPr/>
        </p:nvGrpSpPr>
        <p:grpSpPr>
          <a:xfrm>
            <a:off x="739138" y="2061810"/>
            <a:ext cx="697154" cy="679574"/>
            <a:chOff x="2679875" y="2361475"/>
            <a:chExt cx="780425" cy="760575"/>
          </a:xfrm>
        </p:grpSpPr>
        <p:sp>
          <p:nvSpPr>
            <p:cNvPr id="4552" name="Google Shape;4552;p6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69"/>
          <p:cNvGrpSpPr/>
          <p:nvPr/>
        </p:nvGrpSpPr>
        <p:grpSpPr>
          <a:xfrm>
            <a:off x="3138297" y="1171402"/>
            <a:ext cx="735829" cy="684547"/>
            <a:chOff x="3351965" y="1148808"/>
            <a:chExt cx="750770" cy="698375"/>
          </a:xfrm>
        </p:grpSpPr>
        <p:grpSp>
          <p:nvGrpSpPr>
            <p:cNvPr id="4559" name="Google Shape;4559;p69"/>
            <p:cNvGrpSpPr/>
            <p:nvPr/>
          </p:nvGrpSpPr>
          <p:grpSpPr>
            <a:xfrm>
              <a:off x="3586796" y="1148808"/>
              <a:ext cx="294857" cy="286830"/>
              <a:chOff x="3750225" y="1774000"/>
              <a:chExt cx="149575" cy="145525"/>
            </a:xfrm>
          </p:grpSpPr>
          <p:sp>
            <p:nvSpPr>
              <p:cNvPr id="4560" name="Google Shape;4560;p6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69"/>
            <p:cNvGrpSpPr/>
            <p:nvPr/>
          </p:nvGrpSpPr>
          <p:grpSpPr>
            <a:xfrm>
              <a:off x="3779245" y="1375768"/>
              <a:ext cx="323490" cy="286978"/>
              <a:chOff x="3847850" y="1889150"/>
              <a:chExt cx="164100" cy="145600"/>
            </a:xfrm>
          </p:grpSpPr>
          <p:sp>
            <p:nvSpPr>
              <p:cNvPr id="4563" name="Google Shape;4563;p6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69"/>
            <p:cNvGrpSpPr/>
            <p:nvPr/>
          </p:nvGrpSpPr>
          <p:grpSpPr>
            <a:xfrm>
              <a:off x="3351965" y="1330435"/>
              <a:ext cx="295449" cy="285401"/>
              <a:chOff x="3631100" y="1866150"/>
              <a:chExt cx="149875" cy="144800"/>
            </a:xfrm>
          </p:grpSpPr>
          <p:sp>
            <p:nvSpPr>
              <p:cNvPr id="4566" name="Google Shape;4566;p6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9"/>
            <p:cNvGrpSpPr/>
            <p:nvPr/>
          </p:nvGrpSpPr>
          <p:grpSpPr>
            <a:xfrm>
              <a:off x="3548208" y="1560352"/>
              <a:ext cx="294808" cy="286830"/>
              <a:chOff x="3730650" y="1982800"/>
              <a:chExt cx="149550" cy="145525"/>
            </a:xfrm>
          </p:grpSpPr>
          <p:sp>
            <p:nvSpPr>
              <p:cNvPr id="4569" name="Google Shape;4569;p6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1" name="Google Shape;4571;p69"/>
          <p:cNvGrpSpPr/>
          <p:nvPr/>
        </p:nvGrpSpPr>
        <p:grpSpPr>
          <a:xfrm>
            <a:off x="7639949" y="1171356"/>
            <a:ext cx="804565" cy="677795"/>
            <a:chOff x="7636443" y="1204988"/>
            <a:chExt cx="804565" cy="677795"/>
          </a:xfrm>
        </p:grpSpPr>
        <p:grpSp>
          <p:nvGrpSpPr>
            <p:cNvPr id="4572" name="Google Shape;4572;p69"/>
            <p:cNvGrpSpPr/>
            <p:nvPr/>
          </p:nvGrpSpPr>
          <p:grpSpPr>
            <a:xfrm>
              <a:off x="7636443" y="1509705"/>
              <a:ext cx="804565" cy="373078"/>
              <a:chOff x="7636443" y="1509705"/>
              <a:chExt cx="804565" cy="373078"/>
            </a:xfrm>
          </p:grpSpPr>
          <p:sp>
            <p:nvSpPr>
              <p:cNvPr id="4573" name="Google Shape;4573;p6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69"/>
            <p:cNvGrpSpPr/>
            <p:nvPr/>
          </p:nvGrpSpPr>
          <p:grpSpPr>
            <a:xfrm>
              <a:off x="7636443" y="1408133"/>
              <a:ext cx="804565" cy="373078"/>
              <a:chOff x="7636443" y="1408133"/>
              <a:chExt cx="804565" cy="373078"/>
            </a:xfrm>
          </p:grpSpPr>
          <p:sp>
            <p:nvSpPr>
              <p:cNvPr id="4576" name="Google Shape;4576;p6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69"/>
            <p:cNvGrpSpPr/>
            <p:nvPr/>
          </p:nvGrpSpPr>
          <p:grpSpPr>
            <a:xfrm>
              <a:off x="7636443" y="1306560"/>
              <a:ext cx="804565" cy="373078"/>
              <a:chOff x="7636443" y="1306560"/>
              <a:chExt cx="804565" cy="373078"/>
            </a:xfrm>
          </p:grpSpPr>
          <p:sp>
            <p:nvSpPr>
              <p:cNvPr id="4579" name="Google Shape;4579;p6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69"/>
            <p:cNvGrpSpPr/>
            <p:nvPr/>
          </p:nvGrpSpPr>
          <p:grpSpPr>
            <a:xfrm>
              <a:off x="7636443" y="1204988"/>
              <a:ext cx="804565" cy="373078"/>
              <a:chOff x="7636443" y="1204988"/>
              <a:chExt cx="804565" cy="373078"/>
            </a:xfrm>
          </p:grpSpPr>
          <p:sp>
            <p:nvSpPr>
              <p:cNvPr id="4582" name="Google Shape;4582;p6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4" name="Google Shape;4584;p69"/>
          <p:cNvGrpSpPr/>
          <p:nvPr/>
        </p:nvGrpSpPr>
        <p:grpSpPr>
          <a:xfrm>
            <a:off x="4978796" y="2078771"/>
            <a:ext cx="661339" cy="661188"/>
            <a:chOff x="3990000" y="975400"/>
            <a:chExt cx="3934200" cy="3933300"/>
          </a:xfrm>
        </p:grpSpPr>
        <p:sp>
          <p:nvSpPr>
            <p:cNvPr id="4585" name="Google Shape;4585;p6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69"/>
          <p:cNvGrpSpPr/>
          <p:nvPr/>
        </p:nvGrpSpPr>
        <p:grpSpPr>
          <a:xfrm>
            <a:off x="6622444" y="2057409"/>
            <a:ext cx="868881" cy="684241"/>
            <a:chOff x="6598259" y="2078634"/>
            <a:chExt cx="868881" cy="684241"/>
          </a:xfrm>
        </p:grpSpPr>
        <p:sp>
          <p:nvSpPr>
            <p:cNvPr id="4590" name="Google Shape;4590;p6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69"/>
            <p:cNvGrpSpPr/>
            <p:nvPr/>
          </p:nvGrpSpPr>
          <p:grpSpPr>
            <a:xfrm>
              <a:off x="6808175" y="2078634"/>
              <a:ext cx="452229" cy="684241"/>
              <a:chOff x="6808175" y="2078634"/>
              <a:chExt cx="452229" cy="684241"/>
            </a:xfrm>
          </p:grpSpPr>
          <p:sp>
            <p:nvSpPr>
              <p:cNvPr id="4597" name="Google Shape;4597;p6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69"/>
              <p:cNvGrpSpPr/>
              <p:nvPr/>
            </p:nvGrpSpPr>
            <p:grpSpPr>
              <a:xfrm>
                <a:off x="6821586" y="2078634"/>
                <a:ext cx="426871" cy="684241"/>
                <a:chOff x="6821586" y="2078634"/>
                <a:chExt cx="426871" cy="684241"/>
              </a:xfrm>
            </p:grpSpPr>
            <p:grpSp>
              <p:nvGrpSpPr>
                <p:cNvPr id="4604" name="Google Shape;4604;p69"/>
                <p:cNvGrpSpPr/>
                <p:nvPr/>
              </p:nvGrpSpPr>
              <p:grpSpPr>
                <a:xfrm>
                  <a:off x="6821586" y="2078634"/>
                  <a:ext cx="426871" cy="684241"/>
                  <a:chOff x="6821586" y="2078634"/>
                  <a:chExt cx="426871" cy="684241"/>
                </a:xfrm>
              </p:grpSpPr>
              <p:sp>
                <p:nvSpPr>
                  <p:cNvPr id="4605" name="Google Shape;4605;p6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4" name="Google Shape;4624;p6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30" name="Google Shape;4630;p69"/>
          <p:cNvGrpSpPr/>
          <p:nvPr/>
        </p:nvGrpSpPr>
        <p:grpSpPr>
          <a:xfrm>
            <a:off x="5795610" y="2063018"/>
            <a:ext cx="671358" cy="671358"/>
            <a:chOff x="6535625" y="760425"/>
            <a:chExt cx="1665900" cy="1665900"/>
          </a:xfrm>
        </p:grpSpPr>
        <p:sp>
          <p:nvSpPr>
            <p:cNvPr id="4631" name="Google Shape;4631;p69"/>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9"/>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9"/>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9"/>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69"/>
          <p:cNvGrpSpPr/>
          <p:nvPr/>
        </p:nvGrpSpPr>
        <p:grpSpPr>
          <a:xfrm>
            <a:off x="732427" y="3731418"/>
            <a:ext cx="1340789" cy="640830"/>
            <a:chOff x="238125" y="1151100"/>
            <a:chExt cx="7139450" cy="3412300"/>
          </a:xfrm>
        </p:grpSpPr>
        <p:sp>
          <p:nvSpPr>
            <p:cNvPr id="4636" name="Google Shape;4636;p6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69"/>
          <p:cNvGrpSpPr/>
          <p:nvPr/>
        </p:nvGrpSpPr>
        <p:grpSpPr>
          <a:xfrm>
            <a:off x="5599650" y="2934699"/>
            <a:ext cx="985357" cy="585764"/>
            <a:chOff x="5145061" y="2881789"/>
            <a:chExt cx="1107641" cy="658458"/>
          </a:xfrm>
        </p:grpSpPr>
        <p:grpSp>
          <p:nvGrpSpPr>
            <p:cNvPr id="4649" name="Google Shape;4649;p69"/>
            <p:cNvGrpSpPr/>
            <p:nvPr/>
          </p:nvGrpSpPr>
          <p:grpSpPr>
            <a:xfrm>
              <a:off x="5722989" y="3244587"/>
              <a:ext cx="529713" cy="295659"/>
              <a:chOff x="5722989" y="3244587"/>
              <a:chExt cx="529713" cy="295659"/>
            </a:xfrm>
          </p:grpSpPr>
          <p:sp>
            <p:nvSpPr>
              <p:cNvPr id="4650" name="Google Shape;4650;p6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51" name="Google Shape;4651;p6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52" name="Google Shape;4652;p69"/>
            <p:cNvGrpSpPr/>
            <p:nvPr/>
          </p:nvGrpSpPr>
          <p:grpSpPr>
            <a:xfrm>
              <a:off x="5145061" y="3244587"/>
              <a:ext cx="536807" cy="295659"/>
              <a:chOff x="5145061" y="3244587"/>
              <a:chExt cx="536807" cy="295659"/>
            </a:xfrm>
          </p:grpSpPr>
          <p:sp>
            <p:nvSpPr>
              <p:cNvPr id="4653" name="Google Shape;4653;p6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54" name="Google Shape;4654;p6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55" name="Google Shape;4655;p69"/>
            <p:cNvGrpSpPr/>
            <p:nvPr/>
          </p:nvGrpSpPr>
          <p:grpSpPr>
            <a:xfrm>
              <a:off x="5341327" y="2898245"/>
              <a:ext cx="532309" cy="614891"/>
              <a:chOff x="5341327" y="2898245"/>
              <a:chExt cx="532309" cy="614891"/>
            </a:xfrm>
          </p:grpSpPr>
          <p:sp>
            <p:nvSpPr>
              <p:cNvPr id="4656" name="Google Shape;4656;p6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57" name="Google Shape;4657;p6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58" name="Google Shape;4658;p69"/>
            <p:cNvGrpSpPr/>
            <p:nvPr/>
          </p:nvGrpSpPr>
          <p:grpSpPr>
            <a:xfrm>
              <a:off x="5532290" y="2881789"/>
              <a:ext cx="620516" cy="305456"/>
              <a:chOff x="5532290" y="2881789"/>
              <a:chExt cx="620516" cy="305456"/>
            </a:xfrm>
          </p:grpSpPr>
          <p:sp>
            <p:nvSpPr>
              <p:cNvPr id="4659" name="Google Shape;4659;p6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0" name="Google Shape;4660;p6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61" name="Google Shape;4661;p69"/>
          <p:cNvGrpSpPr/>
          <p:nvPr/>
        </p:nvGrpSpPr>
        <p:grpSpPr>
          <a:xfrm>
            <a:off x="8178573" y="3726757"/>
            <a:ext cx="269068" cy="645491"/>
            <a:chOff x="7026852" y="3311869"/>
            <a:chExt cx="434331" cy="1041954"/>
          </a:xfrm>
        </p:grpSpPr>
        <p:sp>
          <p:nvSpPr>
            <p:cNvPr id="4662" name="Google Shape;4662;p6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69"/>
          <p:cNvGrpSpPr/>
          <p:nvPr/>
        </p:nvGrpSpPr>
        <p:grpSpPr>
          <a:xfrm>
            <a:off x="6195154" y="3765995"/>
            <a:ext cx="293882" cy="293836"/>
            <a:chOff x="4873519" y="3311869"/>
            <a:chExt cx="499374" cy="499296"/>
          </a:xfrm>
        </p:grpSpPr>
        <p:sp>
          <p:nvSpPr>
            <p:cNvPr id="4666" name="Google Shape;4666;p6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69"/>
          <p:cNvGrpSpPr/>
          <p:nvPr/>
        </p:nvGrpSpPr>
        <p:grpSpPr>
          <a:xfrm>
            <a:off x="6195154" y="4078366"/>
            <a:ext cx="293882" cy="293882"/>
            <a:chOff x="4873519" y="3875839"/>
            <a:chExt cx="499374" cy="499374"/>
          </a:xfrm>
        </p:grpSpPr>
        <p:sp>
          <p:nvSpPr>
            <p:cNvPr id="4669" name="Google Shape;4669;p6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9"/>
          <p:cNvGrpSpPr/>
          <p:nvPr/>
        </p:nvGrpSpPr>
        <p:grpSpPr>
          <a:xfrm>
            <a:off x="2425681" y="2050319"/>
            <a:ext cx="698104" cy="698208"/>
            <a:chOff x="2565073" y="2075876"/>
            <a:chExt cx="672482" cy="672518"/>
          </a:xfrm>
        </p:grpSpPr>
        <p:sp>
          <p:nvSpPr>
            <p:cNvPr id="4672" name="Google Shape;4672;p6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9"/>
          <p:cNvGrpSpPr/>
          <p:nvPr/>
        </p:nvGrpSpPr>
        <p:grpSpPr>
          <a:xfrm>
            <a:off x="5649092" y="3734919"/>
            <a:ext cx="438354" cy="637329"/>
            <a:chOff x="1697726" y="3244179"/>
            <a:chExt cx="788124" cy="1146069"/>
          </a:xfrm>
        </p:grpSpPr>
        <p:sp>
          <p:nvSpPr>
            <p:cNvPr id="4679" name="Google Shape;4679;p6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1" name="Google Shape;4681;p69"/>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2" name="Google Shape;4682;p69"/>
          <p:cNvGrpSpPr/>
          <p:nvPr/>
        </p:nvGrpSpPr>
        <p:grpSpPr>
          <a:xfrm>
            <a:off x="7650306" y="2063282"/>
            <a:ext cx="799565" cy="670282"/>
            <a:chOff x="7617850" y="2063282"/>
            <a:chExt cx="799565" cy="670282"/>
          </a:xfrm>
        </p:grpSpPr>
        <p:cxnSp>
          <p:nvCxnSpPr>
            <p:cNvPr id="4683" name="Google Shape;4683;p6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84" name="Google Shape;4684;p6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85" name="Google Shape;4685;p6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86" name="Google Shape;4686;p6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87" name="Google Shape;4687;p6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88" name="Google Shape;4688;p6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689" name="Google Shape;4689;p69"/>
            <p:cNvGrpSpPr/>
            <p:nvPr/>
          </p:nvGrpSpPr>
          <p:grpSpPr>
            <a:xfrm>
              <a:off x="7734309" y="2063282"/>
              <a:ext cx="570957" cy="620095"/>
              <a:chOff x="7734309" y="2063282"/>
              <a:chExt cx="570957" cy="620095"/>
            </a:xfrm>
          </p:grpSpPr>
          <p:grpSp>
            <p:nvGrpSpPr>
              <p:cNvPr id="4690" name="Google Shape;4690;p69"/>
              <p:cNvGrpSpPr/>
              <p:nvPr/>
            </p:nvGrpSpPr>
            <p:grpSpPr>
              <a:xfrm>
                <a:off x="8031573" y="2063282"/>
                <a:ext cx="273693" cy="620095"/>
                <a:chOff x="8031573" y="2063282"/>
                <a:chExt cx="273693" cy="620095"/>
              </a:xfrm>
            </p:grpSpPr>
            <p:sp>
              <p:nvSpPr>
                <p:cNvPr id="4691" name="Google Shape;4691;p6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69"/>
              <p:cNvGrpSpPr/>
              <p:nvPr/>
            </p:nvGrpSpPr>
            <p:grpSpPr>
              <a:xfrm flipH="1">
                <a:off x="7734309" y="2063282"/>
                <a:ext cx="273693" cy="620095"/>
                <a:chOff x="8031573" y="2063282"/>
                <a:chExt cx="273693" cy="620095"/>
              </a:xfrm>
            </p:grpSpPr>
            <p:sp>
              <p:nvSpPr>
                <p:cNvPr id="4696" name="Google Shape;4696;p6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0" name="Google Shape;4700;p69"/>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9"/>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2" name="Google Shape;4702;p69"/>
          <p:cNvGrpSpPr/>
          <p:nvPr/>
        </p:nvGrpSpPr>
        <p:grpSpPr>
          <a:xfrm>
            <a:off x="7836913" y="2916765"/>
            <a:ext cx="602567" cy="601884"/>
            <a:chOff x="1186975" y="238125"/>
            <a:chExt cx="5244275" cy="5238325"/>
          </a:xfrm>
        </p:grpSpPr>
        <p:sp>
          <p:nvSpPr>
            <p:cNvPr id="4703" name="Google Shape;4703;p6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69"/>
          <p:cNvGrpSpPr/>
          <p:nvPr/>
        </p:nvGrpSpPr>
        <p:grpSpPr>
          <a:xfrm>
            <a:off x="3279650" y="2056249"/>
            <a:ext cx="651848" cy="687338"/>
            <a:chOff x="3400515" y="2056248"/>
            <a:chExt cx="698134" cy="735987"/>
          </a:xfrm>
        </p:grpSpPr>
        <p:grpSp>
          <p:nvGrpSpPr>
            <p:cNvPr id="4708" name="Google Shape;4708;p69"/>
            <p:cNvGrpSpPr/>
            <p:nvPr/>
          </p:nvGrpSpPr>
          <p:grpSpPr>
            <a:xfrm>
              <a:off x="3400515" y="2283913"/>
              <a:ext cx="312919" cy="219900"/>
              <a:chOff x="3400515" y="2283913"/>
              <a:chExt cx="312919" cy="219900"/>
            </a:xfrm>
          </p:grpSpPr>
          <p:sp>
            <p:nvSpPr>
              <p:cNvPr id="4709" name="Google Shape;4709;p6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10" name="Google Shape;4710;p6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11" name="Google Shape;4711;p69"/>
            <p:cNvGrpSpPr/>
            <p:nvPr/>
          </p:nvGrpSpPr>
          <p:grpSpPr>
            <a:xfrm>
              <a:off x="3547823" y="2461089"/>
              <a:ext cx="219900" cy="331146"/>
              <a:chOff x="3547823" y="2461089"/>
              <a:chExt cx="219900" cy="331146"/>
            </a:xfrm>
          </p:grpSpPr>
          <p:sp>
            <p:nvSpPr>
              <p:cNvPr id="4712" name="Google Shape;4712;p6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13" name="Google Shape;4713;p6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14" name="Google Shape;4714;p69"/>
            <p:cNvGrpSpPr/>
            <p:nvPr/>
          </p:nvGrpSpPr>
          <p:grpSpPr>
            <a:xfrm>
              <a:off x="3734138" y="2461089"/>
              <a:ext cx="219900" cy="331146"/>
              <a:chOff x="3734138" y="2461089"/>
              <a:chExt cx="219900" cy="331146"/>
            </a:xfrm>
          </p:grpSpPr>
          <p:sp>
            <p:nvSpPr>
              <p:cNvPr id="4715" name="Google Shape;4715;p6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16" name="Google Shape;4716;p6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17" name="Google Shape;4717;p69"/>
            <p:cNvGrpSpPr/>
            <p:nvPr/>
          </p:nvGrpSpPr>
          <p:grpSpPr>
            <a:xfrm>
              <a:off x="3787560" y="2281742"/>
              <a:ext cx="311089" cy="219900"/>
              <a:chOff x="3787560" y="2281742"/>
              <a:chExt cx="311089" cy="219900"/>
            </a:xfrm>
          </p:grpSpPr>
          <p:sp>
            <p:nvSpPr>
              <p:cNvPr id="4718" name="Google Shape;4718;p6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19" name="Google Shape;4719;p6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20" name="Google Shape;4720;p69"/>
            <p:cNvGrpSpPr/>
            <p:nvPr/>
          </p:nvGrpSpPr>
          <p:grpSpPr>
            <a:xfrm>
              <a:off x="3637290" y="2056248"/>
              <a:ext cx="219900" cy="330736"/>
              <a:chOff x="3637290" y="2056248"/>
              <a:chExt cx="219900" cy="330736"/>
            </a:xfrm>
          </p:grpSpPr>
          <p:sp>
            <p:nvSpPr>
              <p:cNvPr id="4721" name="Google Shape;4721;p6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22" name="Google Shape;4722;p6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23" name="Google Shape;4723;p69"/>
          <p:cNvGrpSpPr/>
          <p:nvPr/>
        </p:nvGrpSpPr>
        <p:grpSpPr>
          <a:xfrm>
            <a:off x="2571356" y="2926255"/>
            <a:ext cx="1268144" cy="592394"/>
            <a:chOff x="238125" y="1188750"/>
            <a:chExt cx="7140450" cy="3335550"/>
          </a:xfrm>
        </p:grpSpPr>
        <p:sp>
          <p:nvSpPr>
            <p:cNvPr id="4724" name="Google Shape;4724;p6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69"/>
          <p:cNvGrpSpPr/>
          <p:nvPr/>
        </p:nvGrpSpPr>
        <p:grpSpPr>
          <a:xfrm>
            <a:off x="6679257" y="2928410"/>
            <a:ext cx="1053944" cy="590147"/>
            <a:chOff x="238125" y="1335475"/>
            <a:chExt cx="5418735" cy="3034175"/>
          </a:xfrm>
        </p:grpSpPr>
        <p:sp>
          <p:nvSpPr>
            <p:cNvPr id="4730" name="Google Shape;4730;p6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69"/>
          <p:cNvGrpSpPr/>
          <p:nvPr/>
        </p:nvGrpSpPr>
        <p:grpSpPr>
          <a:xfrm>
            <a:off x="4110066" y="3733309"/>
            <a:ext cx="1268207" cy="638939"/>
            <a:chOff x="3967651" y="3645904"/>
            <a:chExt cx="1479304" cy="745292"/>
          </a:xfrm>
        </p:grpSpPr>
        <p:grpSp>
          <p:nvGrpSpPr>
            <p:cNvPr id="4734" name="Google Shape;4734;p69"/>
            <p:cNvGrpSpPr/>
            <p:nvPr/>
          </p:nvGrpSpPr>
          <p:grpSpPr>
            <a:xfrm>
              <a:off x="3967651" y="4009026"/>
              <a:ext cx="1479304" cy="382170"/>
              <a:chOff x="3967651" y="4009026"/>
              <a:chExt cx="1479304" cy="382170"/>
            </a:xfrm>
          </p:grpSpPr>
          <p:grpSp>
            <p:nvGrpSpPr>
              <p:cNvPr id="4735" name="Google Shape;4735;p69"/>
              <p:cNvGrpSpPr/>
              <p:nvPr/>
            </p:nvGrpSpPr>
            <p:grpSpPr>
              <a:xfrm>
                <a:off x="4892216" y="4195630"/>
                <a:ext cx="554739" cy="195566"/>
                <a:chOff x="3604375" y="4892160"/>
                <a:chExt cx="1651500" cy="582215"/>
              </a:xfrm>
            </p:grpSpPr>
            <p:sp>
              <p:nvSpPr>
                <p:cNvPr id="4736" name="Google Shape;4736;p6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69"/>
              <p:cNvGrpSpPr/>
              <p:nvPr/>
            </p:nvGrpSpPr>
            <p:grpSpPr>
              <a:xfrm>
                <a:off x="3967651" y="4146303"/>
                <a:ext cx="579402" cy="244893"/>
                <a:chOff x="851875" y="4745310"/>
                <a:chExt cx="1724925" cy="729065"/>
              </a:xfrm>
            </p:grpSpPr>
            <p:sp>
              <p:nvSpPr>
                <p:cNvPr id="4739" name="Google Shape;4739;p6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69"/>
              <p:cNvGrpSpPr/>
              <p:nvPr/>
            </p:nvGrpSpPr>
            <p:grpSpPr>
              <a:xfrm>
                <a:off x="4460753" y="4009026"/>
                <a:ext cx="493110" cy="382170"/>
                <a:chOff x="2319875" y="4336625"/>
                <a:chExt cx="1468025" cy="1137750"/>
              </a:xfrm>
            </p:grpSpPr>
            <p:sp>
              <p:nvSpPr>
                <p:cNvPr id="4742" name="Google Shape;4742;p6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4" name="Google Shape;4744;p69"/>
            <p:cNvGrpSpPr/>
            <p:nvPr/>
          </p:nvGrpSpPr>
          <p:grpSpPr>
            <a:xfrm>
              <a:off x="4479443" y="3645904"/>
              <a:ext cx="455965" cy="388789"/>
              <a:chOff x="2957425" y="238100"/>
              <a:chExt cx="1910200" cy="1628775"/>
            </a:xfrm>
          </p:grpSpPr>
          <p:sp>
            <p:nvSpPr>
              <p:cNvPr id="4745" name="Google Shape;4745;p6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5" name="Google Shape;4755;p69"/>
          <p:cNvGrpSpPr/>
          <p:nvPr/>
        </p:nvGrpSpPr>
        <p:grpSpPr>
          <a:xfrm>
            <a:off x="2496179" y="3734510"/>
            <a:ext cx="1243128" cy="637739"/>
            <a:chOff x="2496310" y="3693351"/>
            <a:chExt cx="1342906" cy="688926"/>
          </a:xfrm>
        </p:grpSpPr>
        <p:grpSp>
          <p:nvGrpSpPr>
            <p:cNvPr id="4756" name="Google Shape;4756;p69"/>
            <p:cNvGrpSpPr/>
            <p:nvPr/>
          </p:nvGrpSpPr>
          <p:grpSpPr>
            <a:xfrm>
              <a:off x="2496310" y="3693351"/>
              <a:ext cx="1342906" cy="688875"/>
              <a:chOff x="2496310" y="3693351"/>
              <a:chExt cx="1342906" cy="688875"/>
            </a:xfrm>
          </p:grpSpPr>
          <p:sp>
            <p:nvSpPr>
              <p:cNvPr id="4757" name="Google Shape;4757;p6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3" name="Google Shape;4763;p69"/>
              <p:cNvCxnSpPr>
                <a:stCxn id="476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64" name="Google Shape;4764;p69"/>
              <p:cNvCxnSpPr>
                <a:stCxn id="475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65" name="Google Shape;4765;p69"/>
              <p:cNvCxnSpPr>
                <a:stCxn id="475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66" name="Google Shape;4766;p69"/>
              <p:cNvCxnSpPr>
                <a:stCxn id="476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67" name="Google Shape;4767;p69"/>
              <p:cNvCxnSpPr>
                <a:stCxn id="476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68" name="Google Shape;4768;p69"/>
            <p:cNvGrpSpPr/>
            <p:nvPr/>
          </p:nvGrpSpPr>
          <p:grpSpPr>
            <a:xfrm>
              <a:off x="2675275" y="3930557"/>
              <a:ext cx="1003306" cy="451719"/>
              <a:chOff x="2675275" y="4174282"/>
              <a:chExt cx="1003306" cy="451719"/>
            </a:xfrm>
          </p:grpSpPr>
          <p:sp>
            <p:nvSpPr>
              <p:cNvPr id="4769" name="Google Shape;4769;p6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2" name="Google Shape;4772;p69"/>
          <p:cNvGrpSpPr/>
          <p:nvPr/>
        </p:nvGrpSpPr>
        <p:grpSpPr>
          <a:xfrm>
            <a:off x="1669850" y="1171356"/>
            <a:ext cx="574511" cy="874709"/>
            <a:chOff x="1715404" y="1112080"/>
            <a:chExt cx="642270" cy="977984"/>
          </a:xfrm>
        </p:grpSpPr>
        <p:grpSp>
          <p:nvGrpSpPr>
            <p:cNvPr id="4773" name="Google Shape;4773;p69"/>
            <p:cNvGrpSpPr/>
            <p:nvPr/>
          </p:nvGrpSpPr>
          <p:grpSpPr>
            <a:xfrm>
              <a:off x="1715404" y="1112080"/>
              <a:ext cx="642270" cy="977984"/>
              <a:chOff x="1715404" y="1112080"/>
              <a:chExt cx="642270" cy="977984"/>
            </a:xfrm>
          </p:grpSpPr>
          <p:sp>
            <p:nvSpPr>
              <p:cNvPr id="4774" name="Google Shape;4774;p6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69"/>
            <p:cNvGrpSpPr/>
            <p:nvPr/>
          </p:nvGrpSpPr>
          <p:grpSpPr>
            <a:xfrm>
              <a:off x="1768927" y="1165603"/>
              <a:ext cx="535225" cy="851367"/>
              <a:chOff x="1768927" y="1165603"/>
              <a:chExt cx="535225" cy="851367"/>
            </a:xfrm>
          </p:grpSpPr>
          <p:sp>
            <p:nvSpPr>
              <p:cNvPr id="4777" name="Google Shape;4777;p6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69"/>
            <p:cNvGrpSpPr/>
            <p:nvPr/>
          </p:nvGrpSpPr>
          <p:grpSpPr>
            <a:xfrm>
              <a:off x="1822449" y="1219125"/>
              <a:ext cx="428180" cy="718859"/>
              <a:chOff x="1822449" y="1219125"/>
              <a:chExt cx="428180" cy="718859"/>
            </a:xfrm>
          </p:grpSpPr>
          <p:sp>
            <p:nvSpPr>
              <p:cNvPr id="4780" name="Google Shape;4780;p6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69"/>
            <p:cNvGrpSpPr/>
            <p:nvPr/>
          </p:nvGrpSpPr>
          <p:grpSpPr>
            <a:xfrm>
              <a:off x="1875972" y="1272648"/>
              <a:ext cx="321135" cy="586939"/>
              <a:chOff x="1875972" y="1272648"/>
              <a:chExt cx="321135" cy="586939"/>
            </a:xfrm>
          </p:grpSpPr>
          <p:sp>
            <p:nvSpPr>
              <p:cNvPr id="4783" name="Google Shape;4783;p6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5" name="Google Shape;4785;p69"/>
          <p:cNvGrpSpPr/>
          <p:nvPr/>
        </p:nvGrpSpPr>
        <p:grpSpPr>
          <a:xfrm>
            <a:off x="7777011" y="3728078"/>
            <a:ext cx="293855" cy="644170"/>
            <a:chOff x="241025" y="3151575"/>
            <a:chExt cx="293855" cy="644170"/>
          </a:xfrm>
        </p:grpSpPr>
        <p:sp>
          <p:nvSpPr>
            <p:cNvPr id="4786" name="Google Shape;4786;p6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69"/>
          <p:cNvGrpSpPr/>
          <p:nvPr/>
        </p:nvGrpSpPr>
        <p:grpSpPr>
          <a:xfrm>
            <a:off x="724994" y="2928078"/>
            <a:ext cx="1779649" cy="591620"/>
            <a:chOff x="246070" y="1983375"/>
            <a:chExt cx="1855347" cy="616849"/>
          </a:xfrm>
        </p:grpSpPr>
        <p:sp>
          <p:nvSpPr>
            <p:cNvPr id="4789" name="Google Shape;4789;p6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69"/>
          <p:cNvGrpSpPr/>
          <p:nvPr/>
        </p:nvGrpSpPr>
        <p:grpSpPr>
          <a:xfrm>
            <a:off x="2335861" y="1171356"/>
            <a:ext cx="711055" cy="745993"/>
            <a:chOff x="2496269" y="1171698"/>
            <a:chExt cx="761953" cy="799392"/>
          </a:xfrm>
        </p:grpSpPr>
        <p:grpSp>
          <p:nvGrpSpPr>
            <p:cNvPr id="4799" name="Google Shape;4799;p69"/>
            <p:cNvGrpSpPr/>
            <p:nvPr/>
          </p:nvGrpSpPr>
          <p:grpSpPr>
            <a:xfrm>
              <a:off x="2496269" y="1171698"/>
              <a:ext cx="761953" cy="723022"/>
              <a:chOff x="2496269" y="1171698"/>
              <a:chExt cx="761953" cy="723022"/>
            </a:xfrm>
          </p:grpSpPr>
          <p:sp>
            <p:nvSpPr>
              <p:cNvPr id="4800" name="Google Shape;4800;p6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2" name="Google Shape;4802;p69"/>
              <p:cNvGrpSpPr/>
              <p:nvPr/>
            </p:nvGrpSpPr>
            <p:grpSpPr>
              <a:xfrm>
                <a:off x="2496269" y="1171698"/>
                <a:ext cx="761953" cy="723022"/>
                <a:chOff x="2496269" y="1120652"/>
                <a:chExt cx="761953" cy="723022"/>
              </a:xfrm>
            </p:grpSpPr>
            <p:grpSp>
              <p:nvGrpSpPr>
                <p:cNvPr id="4803" name="Google Shape;4803;p69"/>
                <p:cNvGrpSpPr/>
                <p:nvPr/>
              </p:nvGrpSpPr>
              <p:grpSpPr>
                <a:xfrm>
                  <a:off x="2496269" y="1120652"/>
                  <a:ext cx="761953" cy="723022"/>
                  <a:chOff x="2496269" y="1120652"/>
                  <a:chExt cx="761953" cy="723022"/>
                </a:xfrm>
              </p:grpSpPr>
              <p:grpSp>
                <p:nvGrpSpPr>
                  <p:cNvPr id="4804" name="Google Shape;4804;p69"/>
                  <p:cNvGrpSpPr/>
                  <p:nvPr/>
                </p:nvGrpSpPr>
                <p:grpSpPr>
                  <a:xfrm>
                    <a:off x="2496269" y="1304589"/>
                    <a:ext cx="407089" cy="305057"/>
                    <a:chOff x="2496269" y="1304589"/>
                    <a:chExt cx="407089" cy="305057"/>
                  </a:xfrm>
                </p:grpSpPr>
                <p:sp>
                  <p:nvSpPr>
                    <p:cNvPr id="4805" name="Google Shape;4805;p6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69"/>
                  <p:cNvGrpSpPr/>
                  <p:nvPr/>
                </p:nvGrpSpPr>
                <p:grpSpPr>
                  <a:xfrm>
                    <a:off x="2586468" y="1493376"/>
                    <a:ext cx="358850" cy="349656"/>
                    <a:chOff x="2586468" y="1493376"/>
                    <a:chExt cx="358850" cy="349656"/>
                  </a:xfrm>
                </p:grpSpPr>
                <p:sp>
                  <p:nvSpPr>
                    <p:cNvPr id="4808" name="Google Shape;4808;p6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69"/>
                  <p:cNvGrpSpPr/>
                  <p:nvPr/>
                </p:nvGrpSpPr>
                <p:grpSpPr>
                  <a:xfrm>
                    <a:off x="2807939" y="1494024"/>
                    <a:ext cx="358857" cy="349650"/>
                    <a:chOff x="2807939" y="1494024"/>
                    <a:chExt cx="358857" cy="349650"/>
                  </a:xfrm>
                </p:grpSpPr>
                <p:sp>
                  <p:nvSpPr>
                    <p:cNvPr id="4811" name="Google Shape;4811;p6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69"/>
                  <p:cNvGrpSpPr/>
                  <p:nvPr/>
                </p:nvGrpSpPr>
                <p:grpSpPr>
                  <a:xfrm>
                    <a:off x="2851133" y="1305635"/>
                    <a:ext cx="407089" cy="305057"/>
                    <a:chOff x="2851133" y="1305635"/>
                    <a:chExt cx="407089" cy="305057"/>
                  </a:xfrm>
                </p:grpSpPr>
                <p:sp>
                  <p:nvSpPr>
                    <p:cNvPr id="4814" name="Google Shape;4814;p6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69"/>
                  <p:cNvGrpSpPr/>
                  <p:nvPr/>
                </p:nvGrpSpPr>
                <p:grpSpPr>
                  <a:xfrm>
                    <a:off x="2727495" y="1120652"/>
                    <a:ext cx="300271" cy="396358"/>
                    <a:chOff x="2727495" y="1120652"/>
                    <a:chExt cx="300271" cy="396358"/>
                  </a:xfrm>
                </p:grpSpPr>
                <p:sp>
                  <p:nvSpPr>
                    <p:cNvPr id="4817" name="Google Shape;4817;p6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9" name="Google Shape;4819;p69"/>
                <p:cNvGrpSpPr/>
                <p:nvPr/>
              </p:nvGrpSpPr>
              <p:grpSpPr>
                <a:xfrm>
                  <a:off x="2722305" y="1350460"/>
                  <a:ext cx="308357" cy="308344"/>
                  <a:chOff x="2722305" y="1350460"/>
                  <a:chExt cx="308357" cy="308344"/>
                </a:xfrm>
              </p:grpSpPr>
              <p:sp>
                <p:nvSpPr>
                  <p:cNvPr id="4820" name="Google Shape;4820;p6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69"/>
                  <p:cNvGrpSpPr/>
                  <p:nvPr/>
                </p:nvGrpSpPr>
                <p:grpSpPr>
                  <a:xfrm>
                    <a:off x="2725064" y="1364529"/>
                    <a:ext cx="297954" cy="280182"/>
                    <a:chOff x="2725064" y="1364529"/>
                    <a:chExt cx="297954" cy="280182"/>
                  </a:xfrm>
                </p:grpSpPr>
                <p:sp>
                  <p:nvSpPr>
                    <p:cNvPr id="4822" name="Google Shape;4822;p6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27" name="Google Shape;4827;p6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69"/>
          <p:cNvGrpSpPr/>
          <p:nvPr/>
        </p:nvGrpSpPr>
        <p:grpSpPr>
          <a:xfrm>
            <a:off x="3924561" y="2927462"/>
            <a:ext cx="1569144" cy="591015"/>
            <a:chOff x="3820100" y="3023049"/>
            <a:chExt cx="1303926" cy="491162"/>
          </a:xfrm>
        </p:grpSpPr>
        <p:grpSp>
          <p:nvGrpSpPr>
            <p:cNvPr id="4833" name="Google Shape;4833;p69"/>
            <p:cNvGrpSpPr/>
            <p:nvPr/>
          </p:nvGrpSpPr>
          <p:grpSpPr>
            <a:xfrm>
              <a:off x="3820100" y="3023072"/>
              <a:ext cx="1303926" cy="491139"/>
              <a:chOff x="3820100" y="3023072"/>
              <a:chExt cx="1303926" cy="491139"/>
            </a:xfrm>
          </p:grpSpPr>
          <p:sp>
            <p:nvSpPr>
              <p:cNvPr id="4834" name="Google Shape;4834;p6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69"/>
            <p:cNvGrpSpPr/>
            <p:nvPr/>
          </p:nvGrpSpPr>
          <p:grpSpPr>
            <a:xfrm>
              <a:off x="4132439" y="3023645"/>
              <a:ext cx="393633" cy="177096"/>
              <a:chOff x="4132439" y="3023645"/>
              <a:chExt cx="393633" cy="177096"/>
            </a:xfrm>
          </p:grpSpPr>
          <p:sp>
            <p:nvSpPr>
              <p:cNvPr id="4837" name="Google Shape;4837;p6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69"/>
            <p:cNvGrpSpPr/>
            <p:nvPr/>
          </p:nvGrpSpPr>
          <p:grpSpPr>
            <a:xfrm>
              <a:off x="3921811" y="3023049"/>
              <a:ext cx="1002397" cy="388943"/>
              <a:chOff x="3921811" y="3023049"/>
              <a:chExt cx="1002397" cy="388943"/>
            </a:xfrm>
          </p:grpSpPr>
          <p:sp>
            <p:nvSpPr>
              <p:cNvPr id="4840" name="Google Shape;4840;p6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69"/>
            <p:cNvGrpSpPr/>
            <p:nvPr/>
          </p:nvGrpSpPr>
          <p:grpSpPr>
            <a:xfrm>
              <a:off x="4023645" y="3023049"/>
              <a:ext cx="683032" cy="286722"/>
              <a:chOff x="4023645" y="3023049"/>
              <a:chExt cx="683032" cy="286722"/>
            </a:xfrm>
          </p:grpSpPr>
          <p:sp>
            <p:nvSpPr>
              <p:cNvPr id="4843" name="Google Shape;4843;p6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5" name="Google Shape;4845;p69"/>
          <p:cNvGrpSpPr/>
          <p:nvPr/>
        </p:nvGrpSpPr>
        <p:grpSpPr>
          <a:xfrm>
            <a:off x="1556683" y="2054307"/>
            <a:ext cx="713522" cy="688025"/>
            <a:chOff x="1706078" y="2092648"/>
            <a:chExt cx="660913" cy="637296"/>
          </a:xfrm>
        </p:grpSpPr>
        <p:sp>
          <p:nvSpPr>
            <p:cNvPr id="4846" name="Google Shape;4846;p6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7" name="Google Shape;4847;p69"/>
            <p:cNvGrpSpPr/>
            <p:nvPr/>
          </p:nvGrpSpPr>
          <p:grpSpPr>
            <a:xfrm>
              <a:off x="1706078" y="2092648"/>
              <a:ext cx="660913" cy="575241"/>
              <a:chOff x="1706078" y="2092648"/>
              <a:chExt cx="660913" cy="575241"/>
            </a:xfrm>
          </p:grpSpPr>
          <p:sp>
            <p:nvSpPr>
              <p:cNvPr id="4848" name="Google Shape;4848;p6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1" name="Google Shape;4851;p69"/>
          <p:cNvGrpSpPr/>
          <p:nvPr/>
        </p:nvGrpSpPr>
        <p:grpSpPr>
          <a:xfrm>
            <a:off x="6318542" y="1171856"/>
            <a:ext cx="1317459" cy="684168"/>
            <a:chOff x="238125" y="999450"/>
            <a:chExt cx="7140700" cy="3708225"/>
          </a:xfrm>
        </p:grpSpPr>
        <p:sp>
          <p:nvSpPr>
            <p:cNvPr id="4852" name="Google Shape;4852;p6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4" name="Shape 4864"/>
        <p:cNvGrpSpPr/>
        <p:nvPr/>
      </p:nvGrpSpPr>
      <p:grpSpPr>
        <a:xfrm>
          <a:off x="0" y="0"/>
          <a:ext cx="0" cy="0"/>
          <a:chOff x="0" y="0"/>
          <a:chExt cx="0" cy="0"/>
        </a:xfrm>
      </p:grpSpPr>
      <p:grpSp>
        <p:nvGrpSpPr>
          <p:cNvPr id="4865" name="Google Shape;4865;p70"/>
          <p:cNvGrpSpPr/>
          <p:nvPr/>
        </p:nvGrpSpPr>
        <p:grpSpPr>
          <a:xfrm>
            <a:off x="729238" y="1179665"/>
            <a:ext cx="1636117" cy="1526144"/>
            <a:chOff x="729238" y="1179665"/>
            <a:chExt cx="1636117" cy="1526144"/>
          </a:xfrm>
        </p:grpSpPr>
        <p:grpSp>
          <p:nvGrpSpPr>
            <p:cNvPr id="4866" name="Google Shape;4866;p70"/>
            <p:cNvGrpSpPr/>
            <p:nvPr/>
          </p:nvGrpSpPr>
          <p:grpSpPr>
            <a:xfrm>
              <a:off x="729238" y="1179665"/>
              <a:ext cx="80700" cy="1526144"/>
              <a:chOff x="729238" y="1179665"/>
              <a:chExt cx="80700" cy="1526144"/>
            </a:xfrm>
          </p:grpSpPr>
          <p:sp>
            <p:nvSpPr>
              <p:cNvPr id="4867" name="Google Shape;4867;p7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70"/>
            <p:cNvGrpSpPr/>
            <p:nvPr/>
          </p:nvGrpSpPr>
          <p:grpSpPr>
            <a:xfrm>
              <a:off x="903098" y="1179665"/>
              <a:ext cx="80700" cy="1526144"/>
              <a:chOff x="903098" y="1179665"/>
              <a:chExt cx="80700" cy="1526144"/>
            </a:xfrm>
          </p:grpSpPr>
          <p:sp>
            <p:nvSpPr>
              <p:cNvPr id="4878" name="Google Shape;4878;p7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70"/>
            <p:cNvGrpSpPr/>
            <p:nvPr/>
          </p:nvGrpSpPr>
          <p:grpSpPr>
            <a:xfrm>
              <a:off x="1076958" y="1179665"/>
              <a:ext cx="80700" cy="1526144"/>
              <a:chOff x="1076958" y="1179665"/>
              <a:chExt cx="80700" cy="1526144"/>
            </a:xfrm>
          </p:grpSpPr>
          <p:sp>
            <p:nvSpPr>
              <p:cNvPr id="4889" name="Google Shape;4889;p7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70"/>
            <p:cNvGrpSpPr/>
            <p:nvPr/>
          </p:nvGrpSpPr>
          <p:grpSpPr>
            <a:xfrm>
              <a:off x="1247707" y="1179665"/>
              <a:ext cx="80700" cy="1526144"/>
              <a:chOff x="1247707" y="1179665"/>
              <a:chExt cx="80700" cy="1526144"/>
            </a:xfrm>
          </p:grpSpPr>
          <p:sp>
            <p:nvSpPr>
              <p:cNvPr id="4900" name="Google Shape;4900;p7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70"/>
            <p:cNvGrpSpPr/>
            <p:nvPr/>
          </p:nvGrpSpPr>
          <p:grpSpPr>
            <a:xfrm>
              <a:off x="1421567" y="1179665"/>
              <a:ext cx="80700" cy="1526144"/>
              <a:chOff x="1421567" y="1179665"/>
              <a:chExt cx="80700" cy="1526144"/>
            </a:xfrm>
          </p:grpSpPr>
          <p:sp>
            <p:nvSpPr>
              <p:cNvPr id="4911" name="Google Shape;4911;p7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70"/>
            <p:cNvGrpSpPr/>
            <p:nvPr/>
          </p:nvGrpSpPr>
          <p:grpSpPr>
            <a:xfrm>
              <a:off x="1592327" y="1179665"/>
              <a:ext cx="80700" cy="1526144"/>
              <a:chOff x="1592327" y="1179665"/>
              <a:chExt cx="80700" cy="1526144"/>
            </a:xfrm>
          </p:grpSpPr>
          <p:sp>
            <p:nvSpPr>
              <p:cNvPr id="4922" name="Google Shape;4922;p7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70"/>
            <p:cNvGrpSpPr/>
            <p:nvPr/>
          </p:nvGrpSpPr>
          <p:grpSpPr>
            <a:xfrm>
              <a:off x="1766187" y="1179665"/>
              <a:ext cx="80700" cy="1526144"/>
              <a:chOff x="1766187" y="1179665"/>
              <a:chExt cx="80700" cy="1526144"/>
            </a:xfrm>
          </p:grpSpPr>
          <p:sp>
            <p:nvSpPr>
              <p:cNvPr id="4933" name="Google Shape;4933;p7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70"/>
            <p:cNvGrpSpPr/>
            <p:nvPr/>
          </p:nvGrpSpPr>
          <p:grpSpPr>
            <a:xfrm>
              <a:off x="1936935" y="1179665"/>
              <a:ext cx="80700" cy="1526144"/>
              <a:chOff x="1936935" y="1179665"/>
              <a:chExt cx="80700" cy="1526144"/>
            </a:xfrm>
          </p:grpSpPr>
          <p:sp>
            <p:nvSpPr>
              <p:cNvPr id="4944" name="Google Shape;4944;p7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70"/>
            <p:cNvGrpSpPr/>
            <p:nvPr/>
          </p:nvGrpSpPr>
          <p:grpSpPr>
            <a:xfrm>
              <a:off x="2110795" y="1179665"/>
              <a:ext cx="80700" cy="1526144"/>
              <a:chOff x="2110795" y="1179665"/>
              <a:chExt cx="80700" cy="1526144"/>
            </a:xfrm>
          </p:grpSpPr>
          <p:sp>
            <p:nvSpPr>
              <p:cNvPr id="4955" name="Google Shape;4955;p7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70"/>
            <p:cNvGrpSpPr/>
            <p:nvPr/>
          </p:nvGrpSpPr>
          <p:grpSpPr>
            <a:xfrm>
              <a:off x="2284655" y="1179665"/>
              <a:ext cx="80700" cy="1526144"/>
              <a:chOff x="2284655" y="1179665"/>
              <a:chExt cx="80700" cy="1526144"/>
            </a:xfrm>
          </p:grpSpPr>
          <p:sp>
            <p:nvSpPr>
              <p:cNvPr id="4966" name="Google Shape;4966;p7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6" name="Google Shape;4976;p70"/>
          <p:cNvGrpSpPr/>
          <p:nvPr/>
        </p:nvGrpSpPr>
        <p:grpSpPr>
          <a:xfrm>
            <a:off x="2623904" y="1198803"/>
            <a:ext cx="1364248" cy="1102133"/>
            <a:chOff x="2623904" y="1198803"/>
            <a:chExt cx="1364248" cy="1102133"/>
          </a:xfrm>
        </p:grpSpPr>
        <p:grpSp>
          <p:nvGrpSpPr>
            <p:cNvPr id="4977" name="Google Shape;4977;p70"/>
            <p:cNvGrpSpPr/>
            <p:nvPr/>
          </p:nvGrpSpPr>
          <p:grpSpPr>
            <a:xfrm>
              <a:off x="2623907" y="1198803"/>
              <a:ext cx="1364245" cy="273000"/>
              <a:chOff x="2623907" y="1198803"/>
              <a:chExt cx="1364245" cy="273000"/>
            </a:xfrm>
          </p:grpSpPr>
          <p:sp>
            <p:nvSpPr>
              <p:cNvPr id="4978" name="Google Shape;4978;p7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70"/>
            <p:cNvGrpSpPr/>
            <p:nvPr/>
          </p:nvGrpSpPr>
          <p:grpSpPr>
            <a:xfrm>
              <a:off x="2623904" y="1476964"/>
              <a:ext cx="1364245" cy="273000"/>
              <a:chOff x="2623904" y="1476964"/>
              <a:chExt cx="1364245" cy="273000"/>
            </a:xfrm>
          </p:grpSpPr>
          <p:sp>
            <p:nvSpPr>
              <p:cNvPr id="4984" name="Google Shape;4984;p7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70"/>
            <p:cNvGrpSpPr/>
            <p:nvPr/>
          </p:nvGrpSpPr>
          <p:grpSpPr>
            <a:xfrm>
              <a:off x="2623907" y="1749775"/>
              <a:ext cx="1364245" cy="273000"/>
              <a:chOff x="2623907" y="1749775"/>
              <a:chExt cx="1364245" cy="273000"/>
            </a:xfrm>
          </p:grpSpPr>
          <p:sp>
            <p:nvSpPr>
              <p:cNvPr id="4990" name="Google Shape;4990;p7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70"/>
            <p:cNvGrpSpPr/>
            <p:nvPr/>
          </p:nvGrpSpPr>
          <p:grpSpPr>
            <a:xfrm>
              <a:off x="2623904" y="2027936"/>
              <a:ext cx="1364245" cy="273000"/>
              <a:chOff x="2623904" y="2027936"/>
              <a:chExt cx="1364245" cy="273000"/>
            </a:xfrm>
          </p:grpSpPr>
          <p:sp>
            <p:nvSpPr>
              <p:cNvPr id="4996" name="Google Shape;4996;p7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1" name="Google Shape;5001;p70"/>
          <p:cNvGrpSpPr/>
          <p:nvPr/>
        </p:nvGrpSpPr>
        <p:grpSpPr>
          <a:xfrm>
            <a:off x="2613365" y="2657876"/>
            <a:ext cx="1387541" cy="159124"/>
            <a:chOff x="3200660" y="2180272"/>
            <a:chExt cx="2563824" cy="378237"/>
          </a:xfrm>
        </p:grpSpPr>
        <p:sp>
          <p:nvSpPr>
            <p:cNvPr id="5002" name="Google Shape;5002;p7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70"/>
          <p:cNvGrpSpPr/>
          <p:nvPr/>
        </p:nvGrpSpPr>
        <p:grpSpPr>
          <a:xfrm>
            <a:off x="2609890" y="2935640"/>
            <a:ext cx="1390502" cy="159625"/>
            <a:chOff x="3530150" y="2790075"/>
            <a:chExt cx="1962600" cy="225300"/>
          </a:xfrm>
        </p:grpSpPr>
        <p:sp>
          <p:nvSpPr>
            <p:cNvPr id="5021" name="Google Shape;5021;p7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70"/>
          <p:cNvGrpSpPr/>
          <p:nvPr/>
        </p:nvGrpSpPr>
        <p:grpSpPr>
          <a:xfrm>
            <a:off x="2609948" y="3213905"/>
            <a:ext cx="1411629" cy="154175"/>
            <a:chOff x="3558802" y="4011244"/>
            <a:chExt cx="1866000" cy="111600"/>
          </a:xfrm>
        </p:grpSpPr>
        <p:sp>
          <p:nvSpPr>
            <p:cNvPr id="5024" name="Google Shape;5024;p7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70"/>
          <p:cNvGrpSpPr/>
          <p:nvPr/>
        </p:nvGrpSpPr>
        <p:grpSpPr>
          <a:xfrm>
            <a:off x="2610235" y="2419475"/>
            <a:ext cx="1383503" cy="119761"/>
            <a:chOff x="3465975" y="2270258"/>
            <a:chExt cx="1986364" cy="171947"/>
          </a:xfrm>
        </p:grpSpPr>
        <p:sp>
          <p:nvSpPr>
            <p:cNvPr id="5027" name="Google Shape;5027;p7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70"/>
          <p:cNvGrpSpPr/>
          <p:nvPr/>
        </p:nvGrpSpPr>
        <p:grpSpPr>
          <a:xfrm>
            <a:off x="2621243" y="3783248"/>
            <a:ext cx="1369531" cy="195460"/>
            <a:chOff x="723300" y="4253549"/>
            <a:chExt cx="2276482" cy="324900"/>
          </a:xfrm>
        </p:grpSpPr>
        <p:sp>
          <p:nvSpPr>
            <p:cNvPr id="5036" name="Google Shape;5036;p7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70"/>
          <p:cNvGrpSpPr/>
          <p:nvPr/>
        </p:nvGrpSpPr>
        <p:grpSpPr>
          <a:xfrm>
            <a:off x="2610803" y="3484489"/>
            <a:ext cx="1389066" cy="180119"/>
            <a:chOff x="705948" y="3788465"/>
            <a:chExt cx="2308953" cy="299400"/>
          </a:xfrm>
        </p:grpSpPr>
        <p:sp>
          <p:nvSpPr>
            <p:cNvPr id="5042" name="Google Shape;5042;p7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70"/>
          <p:cNvGrpSpPr/>
          <p:nvPr/>
        </p:nvGrpSpPr>
        <p:grpSpPr>
          <a:xfrm>
            <a:off x="4207794" y="2088443"/>
            <a:ext cx="1433821" cy="191501"/>
            <a:chOff x="4273350" y="2088443"/>
            <a:chExt cx="1433821" cy="191501"/>
          </a:xfrm>
        </p:grpSpPr>
        <p:grpSp>
          <p:nvGrpSpPr>
            <p:cNvPr id="5048" name="Google Shape;5048;p70"/>
            <p:cNvGrpSpPr/>
            <p:nvPr/>
          </p:nvGrpSpPr>
          <p:grpSpPr>
            <a:xfrm>
              <a:off x="4273350" y="2088443"/>
              <a:ext cx="1433821" cy="0"/>
              <a:chOff x="5224975" y="2962250"/>
              <a:chExt cx="1544400" cy="0"/>
            </a:xfrm>
          </p:grpSpPr>
          <p:cxnSp>
            <p:nvCxnSpPr>
              <p:cNvPr id="5049" name="Google Shape;5049;p7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50" name="Google Shape;5050;p7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51" name="Google Shape;5051;p70"/>
            <p:cNvGrpSpPr/>
            <p:nvPr/>
          </p:nvGrpSpPr>
          <p:grpSpPr>
            <a:xfrm>
              <a:off x="4273350" y="2279944"/>
              <a:ext cx="1433821" cy="0"/>
              <a:chOff x="5224975" y="2962250"/>
              <a:chExt cx="1544400" cy="0"/>
            </a:xfrm>
          </p:grpSpPr>
          <p:cxnSp>
            <p:nvCxnSpPr>
              <p:cNvPr id="5052" name="Google Shape;5052;p7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53" name="Google Shape;5053;p7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54" name="Google Shape;5054;p70"/>
          <p:cNvGrpSpPr/>
          <p:nvPr/>
        </p:nvGrpSpPr>
        <p:grpSpPr>
          <a:xfrm>
            <a:off x="2658741" y="4097347"/>
            <a:ext cx="1304609" cy="294074"/>
            <a:chOff x="2658741" y="4097347"/>
            <a:chExt cx="1304609" cy="294074"/>
          </a:xfrm>
        </p:grpSpPr>
        <p:grpSp>
          <p:nvGrpSpPr>
            <p:cNvPr id="5055" name="Google Shape;5055;p70"/>
            <p:cNvGrpSpPr/>
            <p:nvPr/>
          </p:nvGrpSpPr>
          <p:grpSpPr>
            <a:xfrm>
              <a:off x="2658741" y="4097347"/>
              <a:ext cx="118572" cy="294074"/>
              <a:chOff x="3343310" y="4475555"/>
              <a:chExt cx="127717" cy="316753"/>
            </a:xfrm>
          </p:grpSpPr>
          <p:sp>
            <p:nvSpPr>
              <p:cNvPr id="5056" name="Google Shape;5056;p7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70"/>
            <p:cNvGrpSpPr/>
            <p:nvPr/>
          </p:nvGrpSpPr>
          <p:grpSpPr>
            <a:xfrm>
              <a:off x="3815519" y="4098388"/>
              <a:ext cx="147831" cy="291991"/>
              <a:chOff x="3527539" y="4476677"/>
              <a:chExt cx="159232" cy="314510"/>
            </a:xfrm>
          </p:grpSpPr>
          <p:sp>
            <p:nvSpPr>
              <p:cNvPr id="5059" name="Google Shape;5059;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70"/>
            <p:cNvGrpSpPr/>
            <p:nvPr/>
          </p:nvGrpSpPr>
          <p:grpSpPr>
            <a:xfrm>
              <a:off x="3511696" y="4098388"/>
              <a:ext cx="147831" cy="291991"/>
              <a:chOff x="3527539" y="4476677"/>
              <a:chExt cx="159232" cy="314510"/>
            </a:xfrm>
          </p:grpSpPr>
          <p:sp>
            <p:nvSpPr>
              <p:cNvPr id="5062" name="Google Shape;5062;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70"/>
            <p:cNvGrpSpPr/>
            <p:nvPr/>
          </p:nvGrpSpPr>
          <p:grpSpPr>
            <a:xfrm>
              <a:off x="3207874" y="4098388"/>
              <a:ext cx="147831" cy="291991"/>
              <a:chOff x="3527539" y="4476677"/>
              <a:chExt cx="159232" cy="314510"/>
            </a:xfrm>
          </p:grpSpPr>
          <p:sp>
            <p:nvSpPr>
              <p:cNvPr id="5065" name="Google Shape;5065;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70"/>
            <p:cNvGrpSpPr/>
            <p:nvPr/>
          </p:nvGrpSpPr>
          <p:grpSpPr>
            <a:xfrm>
              <a:off x="2933305" y="4097347"/>
              <a:ext cx="118572" cy="294074"/>
              <a:chOff x="3343310" y="4475555"/>
              <a:chExt cx="127717" cy="316753"/>
            </a:xfrm>
          </p:grpSpPr>
          <p:sp>
            <p:nvSpPr>
              <p:cNvPr id="5068" name="Google Shape;5068;p7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0" name="Google Shape;5070;p70"/>
          <p:cNvGrpSpPr/>
          <p:nvPr/>
        </p:nvGrpSpPr>
        <p:grpSpPr>
          <a:xfrm>
            <a:off x="4209349" y="1176041"/>
            <a:ext cx="1430711" cy="751237"/>
            <a:chOff x="5159450" y="1919950"/>
            <a:chExt cx="1541050" cy="862500"/>
          </a:xfrm>
        </p:grpSpPr>
        <p:sp>
          <p:nvSpPr>
            <p:cNvPr id="5071" name="Google Shape;5071;p7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72" name="Google Shape;5072;p70"/>
            <p:cNvGrpSpPr/>
            <p:nvPr/>
          </p:nvGrpSpPr>
          <p:grpSpPr>
            <a:xfrm>
              <a:off x="5159450" y="1919950"/>
              <a:ext cx="1541050" cy="862500"/>
              <a:chOff x="5159450" y="1919950"/>
              <a:chExt cx="1541050" cy="862500"/>
            </a:xfrm>
          </p:grpSpPr>
          <p:cxnSp>
            <p:nvCxnSpPr>
              <p:cNvPr id="5073" name="Google Shape;5073;p7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74" name="Google Shape;5074;p7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75" name="Google Shape;5075;p70"/>
          <p:cNvGrpSpPr/>
          <p:nvPr/>
        </p:nvGrpSpPr>
        <p:grpSpPr>
          <a:xfrm>
            <a:off x="4257486" y="2439811"/>
            <a:ext cx="1334436" cy="967914"/>
            <a:chOff x="4294923" y="2439811"/>
            <a:chExt cx="1334436" cy="967914"/>
          </a:xfrm>
        </p:grpSpPr>
        <p:grpSp>
          <p:nvGrpSpPr>
            <p:cNvPr id="5076" name="Google Shape;5076;p70"/>
            <p:cNvGrpSpPr/>
            <p:nvPr/>
          </p:nvGrpSpPr>
          <p:grpSpPr>
            <a:xfrm>
              <a:off x="4960455" y="2469658"/>
              <a:ext cx="668904" cy="885524"/>
              <a:chOff x="4960455" y="2469658"/>
              <a:chExt cx="668904" cy="885524"/>
            </a:xfrm>
          </p:grpSpPr>
          <p:sp>
            <p:nvSpPr>
              <p:cNvPr id="5077" name="Google Shape;5077;p7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70"/>
            <p:cNvGrpSpPr/>
            <p:nvPr/>
          </p:nvGrpSpPr>
          <p:grpSpPr>
            <a:xfrm>
              <a:off x="4294923" y="2469658"/>
              <a:ext cx="668951" cy="885524"/>
              <a:chOff x="4294923" y="2469658"/>
              <a:chExt cx="668951" cy="885524"/>
            </a:xfrm>
          </p:grpSpPr>
          <p:sp>
            <p:nvSpPr>
              <p:cNvPr id="5084" name="Google Shape;5084;p7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0" name="Google Shape;5090;p7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70"/>
          <p:cNvGrpSpPr/>
          <p:nvPr/>
        </p:nvGrpSpPr>
        <p:grpSpPr>
          <a:xfrm>
            <a:off x="4243690" y="3494256"/>
            <a:ext cx="1430949" cy="897289"/>
            <a:chOff x="4351371" y="3547942"/>
            <a:chExt cx="1345130" cy="843475"/>
          </a:xfrm>
        </p:grpSpPr>
        <p:grpSp>
          <p:nvGrpSpPr>
            <p:cNvPr id="5092" name="Google Shape;5092;p70"/>
            <p:cNvGrpSpPr/>
            <p:nvPr/>
          </p:nvGrpSpPr>
          <p:grpSpPr>
            <a:xfrm>
              <a:off x="4351371" y="4209917"/>
              <a:ext cx="1345130" cy="181500"/>
              <a:chOff x="4351371" y="4209917"/>
              <a:chExt cx="1345130" cy="181500"/>
            </a:xfrm>
          </p:grpSpPr>
          <p:sp>
            <p:nvSpPr>
              <p:cNvPr id="5093" name="Google Shape;5093;p7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4" name="Google Shape;5094;p7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095" name="Google Shape;5095;p70"/>
            <p:cNvGrpSpPr/>
            <p:nvPr/>
          </p:nvGrpSpPr>
          <p:grpSpPr>
            <a:xfrm>
              <a:off x="4403010" y="3985221"/>
              <a:ext cx="1109518" cy="181500"/>
              <a:chOff x="4403010" y="3985221"/>
              <a:chExt cx="1109518" cy="181500"/>
            </a:xfrm>
          </p:grpSpPr>
          <p:sp>
            <p:nvSpPr>
              <p:cNvPr id="5096" name="Google Shape;5096;p7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7" name="Google Shape;5097;p7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098" name="Google Shape;5098;p70"/>
            <p:cNvGrpSpPr/>
            <p:nvPr/>
          </p:nvGrpSpPr>
          <p:grpSpPr>
            <a:xfrm>
              <a:off x="4618704" y="3766582"/>
              <a:ext cx="807858" cy="181500"/>
              <a:chOff x="4618704" y="3766582"/>
              <a:chExt cx="807858" cy="181500"/>
            </a:xfrm>
          </p:grpSpPr>
          <p:sp>
            <p:nvSpPr>
              <p:cNvPr id="5099" name="Google Shape;5099;p7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0" name="Google Shape;5100;p7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01" name="Google Shape;5101;p70"/>
            <p:cNvGrpSpPr/>
            <p:nvPr/>
          </p:nvGrpSpPr>
          <p:grpSpPr>
            <a:xfrm>
              <a:off x="4735238" y="3547942"/>
              <a:ext cx="462839" cy="181500"/>
              <a:chOff x="4735238" y="3547942"/>
              <a:chExt cx="462839" cy="181500"/>
            </a:xfrm>
          </p:grpSpPr>
          <p:sp>
            <p:nvSpPr>
              <p:cNvPr id="5102" name="Google Shape;5102;p7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3" name="Google Shape;5103;p7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04" name="Google Shape;5104;p70"/>
          <p:cNvGrpSpPr/>
          <p:nvPr/>
        </p:nvGrpSpPr>
        <p:grpSpPr>
          <a:xfrm>
            <a:off x="7420047" y="2429580"/>
            <a:ext cx="1020955" cy="928853"/>
            <a:chOff x="926675" y="238125"/>
            <a:chExt cx="5755100" cy="5232975"/>
          </a:xfrm>
        </p:grpSpPr>
        <p:sp>
          <p:nvSpPr>
            <p:cNvPr id="5105" name="Google Shape;5105;p7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70"/>
          <p:cNvGrpSpPr/>
          <p:nvPr/>
        </p:nvGrpSpPr>
        <p:grpSpPr>
          <a:xfrm>
            <a:off x="727421" y="2828315"/>
            <a:ext cx="1695374" cy="1560837"/>
            <a:chOff x="727421" y="2828315"/>
            <a:chExt cx="1695374" cy="1560837"/>
          </a:xfrm>
        </p:grpSpPr>
        <p:grpSp>
          <p:nvGrpSpPr>
            <p:cNvPr id="5110" name="Google Shape;5110;p70"/>
            <p:cNvGrpSpPr/>
            <p:nvPr/>
          </p:nvGrpSpPr>
          <p:grpSpPr>
            <a:xfrm>
              <a:off x="727421" y="2828315"/>
              <a:ext cx="1695374" cy="1560837"/>
              <a:chOff x="734799" y="2782450"/>
              <a:chExt cx="1571100" cy="1577400"/>
            </a:xfrm>
          </p:grpSpPr>
          <p:cxnSp>
            <p:nvCxnSpPr>
              <p:cNvPr id="5111" name="Google Shape;5111;p7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12" name="Google Shape;5112;p7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13" name="Google Shape;5113;p70"/>
            <p:cNvGrpSpPr/>
            <p:nvPr/>
          </p:nvGrpSpPr>
          <p:grpSpPr>
            <a:xfrm>
              <a:off x="819108" y="2882501"/>
              <a:ext cx="1556791" cy="1426186"/>
              <a:chOff x="819108" y="2882501"/>
              <a:chExt cx="1556791" cy="1426186"/>
            </a:xfrm>
          </p:grpSpPr>
          <p:grpSp>
            <p:nvGrpSpPr>
              <p:cNvPr id="5114" name="Google Shape;5114;p70"/>
              <p:cNvGrpSpPr/>
              <p:nvPr/>
            </p:nvGrpSpPr>
            <p:grpSpPr>
              <a:xfrm>
                <a:off x="819108" y="2882501"/>
                <a:ext cx="103104" cy="1426186"/>
                <a:chOff x="4674013" y="3100904"/>
                <a:chExt cx="122758" cy="1698043"/>
              </a:xfrm>
            </p:grpSpPr>
            <p:sp>
              <p:nvSpPr>
                <p:cNvPr id="5115" name="Google Shape;5115;p7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70"/>
              <p:cNvGrpSpPr/>
              <p:nvPr/>
            </p:nvGrpSpPr>
            <p:grpSpPr>
              <a:xfrm>
                <a:off x="1062475" y="2882501"/>
                <a:ext cx="103104" cy="1426186"/>
                <a:chOff x="4940438" y="3100904"/>
                <a:chExt cx="122758" cy="1698043"/>
              </a:xfrm>
            </p:grpSpPr>
            <p:sp>
              <p:nvSpPr>
                <p:cNvPr id="5123" name="Google Shape;5123;p7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70"/>
              <p:cNvGrpSpPr/>
              <p:nvPr/>
            </p:nvGrpSpPr>
            <p:grpSpPr>
              <a:xfrm>
                <a:off x="1299324" y="2882501"/>
                <a:ext cx="103104" cy="1426186"/>
                <a:chOff x="5206863" y="3100904"/>
                <a:chExt cx="122758" cy="1698043"/>
              </a:xfrm>
            </p:grpSpPr>
            <p:sp>
              <p:nvSpPr>
                <p:cNvPr id="5131" name="Google Shape;5131;p7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70"/>
              <p:cNvGrpSpPr/>
              <p:nvPr/>
            </p:nvGrpSpPr>
            <p:grpSpPr>
              <a:xfrm>
                <a:off x="1786057" y="2882501"/>
                <a:ext cx="103104" cy="1426186"/>
                <a:chOff x="6006138" y="3143629"/>
                <a:chExt cx="122758" cy="1698043"/>
              </a:xfrm>
            </p:grpSpPr>
            <p:sp>
              <p:nvSpPr>
                <p:cNvPr id="5139" name="Google Shape;5139;p7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70"/>
              <p:cNvGrpSpPr/>
              <p:nvPr/>
            </p:nvGrpSpPr>
            <p:grpSpPr>
              <a:xfrm>
                <a:off x="2029422" y="2882501"/>
                <a:ext cx="103104" cy="1426186"/>
                <a:chOff x="6805413" y="3100904"/>
                <a:chExt cx="122758" cy="1698043"/>
              </a:xfrm>
            </p:grpSpPr>
            <p:sp>
              <p:nvSpPr>
                <p:cNvPr id="5147" name="Google Shape;5147;p7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70"/>
              <p:cNvGrpSpPr/>
              <p:nvPr/>
            </p:nvGrpSpPr>
            <p:grpSpPr>
              <a:xfrm>
                <a:off x="2272795" y="2882501"/>
                <a:ext cx="103104" cy="1426186"/>
                <a:chOff x="5206863" y="3100904"/>
                <a:chExt cx="122758" cy="1698043"/>
              </a:xfrm>
            </p:grpSpPr>
            <p:sp>
              <p:nvSpPr>
                <p:cNvPr id="5155" name="Google Shape;5155;p7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70"/>
              <p:cNvGrpSpPr/>
              <p:nvPr/>
            </p:nvGrpSpPr>
            <p:grpSpPr>
              <a:xfrm>
                <a:off x="1542694" y="2882501"/>
                <a:ext cx="103104" cy="1426186"/>
                <a:chOff x="6006138" y="3143629"/>
                <a:chExt cx="122758" cy="1698043"/>
              </a:xfrm>
            </p:grpSpPr>
            <p:sp>
              <p:nvSpPr>
                <p:cNvPr id="5163" name="Google Shape;5163;p7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70" name="Google Shape;5170;p70"/>
          <p:cNvGrpSpPr/>
          <p:nvPr/>
        </p:nvGrpSpPr>
        <p:grpSpPr>
          <a:xfrm>
            <a:off x="5683472" y="3518037"/>
            <a:ext cx="2749952" cy="870677"/>
            <a:chOff x="238125" y="1725700"/>
            <a:chExt cx="7139025" cy="2260325"/>
          </a:xfrm>
        </p:grpSpPr>
        <p:sp>
          <p:nvSpPr>
            <p:cNvPr id="5171" name="Google Shape;5171;p7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70"/>
          <p:cNvGrpSpPr/>
          <p:nvPr/>
        </p:nvGrpSpPr>
        <p:grpSpPr>
          <a:xfrm>
            <a:off x="5953636" y="2459783"/>
            <a:ext cx="1105452" cy="916747"/>
            <a:chOff x="5249100" y="1210600"/>
            <a:chExt cx="3502700" cy="2904775"/>
          </a:xfrm>
        </p:grpSpPr>
        <p:sp>
          <p:nvSpPr>
            <p:cNvPr id="5182" name="Google Shape;5182;p7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6" name="Google Shape;5186;p7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87" name="Google Shape;5187;p7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88" name="Google Shape;5188;p7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189" name="Google Shape;5189;p7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190" name="Google Shape;5190;p7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70"/>
          <p:cNvGrpSpPr/>
          <p:nvPr/>
        </p:nvGrpSpPr>
        <p:grpSpPr>
          <a:xfrm>
            <a:off x="7136183" y="1179201"/>
            <a:ext cx="1304650" cy="1124856"/>
            <a:chOff x="7287122" y="1165658"/>
            <a:chExt cx="1219413" cy="1051365"/>
          </a:xfrm>
        </p:grpSpPr>
        <p:grpSp>
          <p:nvGrpSpPr>
            <p:cNvPr id="5192" name="Google Shape;5192;p70"/>
            <p:cNvGrpSpPr/>
            <p:nvPr/>
          </p:nvGrpSpPr>
          <p:grpSpPr>
            <a:xfrm>
              <a:off x="7287122" y="1969723"/>
              <a:ext cx="1219413" cy="247300"/>
              <a:chOff x="7287122" y="1969723"/>
              <a:chExt cx="1219413" cy="247300"/>
            </a:xfrm>
          </p:grpSpPr>
          <p:sp>
            <p:nvSpPr>
              <p:cNvPr id="5193" name="Google Shape;5193;p7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4" name="Google Shape;5194;p70"/>
              <p:cNvGrpSpPr/>
              <p:nvPr/>
            </p:nvGrpSpPr>
            <p:grpSpPr>
              <a:xfrm>
                <a:off x="7287122" y="2063892"/>
                <a:ext cx="1151753" cy="73428"/>
                <a:chOff x="7287122" y="2063892"/>
                <a:chExt cx="1151753" cy="73428"/>
              </a:xfrm>
            </p:grpSpPr>
            <p:sp>
              <p:nvSpPr>
                <p:cNvPr id="5195" name="Google Shape;5195;p7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6" name="Google Shape;5196;p7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197" name="Google Shape;5197;p70"/>
            <p:cNvGrpSpPr/>
            <p:nvPr/>
          </p:nvGrpSpPr>
          <p:grpSpPr>
            <a:xfrm>
              <a:off x="7287122" y="1712201"/>
              <a:ext cx="1219403" cy="246767"/>
              <a:chOff x="7287122" y="1712201"/>
              <a:chExt cx="1219403" cy="246767"/>
            </a:xfrm>
          </p:grpSpPr>
          <p:sp>
            <p:nvSpPr>
              <p:cNvPr id="5198" name="Google Shape;5198;p7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9" name="Google Shape;5199;p70"/>
              <p:cNvGrpSpPr/>
              <p:nvPr/>
            </p:nvGrpSpPr>
            <p:grpSpPr>
              <a:xfrm>
                <a:off x="7287122" y="1842861"/>
                <a:ext cx="1005303" cy="73419"/>
                <a:chOff x="7287122" y="1842861"/>
                <a:chExt cx="1005303" cy="73419"/>
              </a:xfrm>
            </p:grpSpPr>
            <p:sp>
              <p:nvSpPr>
                <p:cNvPr id="5200" name="Google Shape;5200;p7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1" name="Google Shape;5201;p7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02" name="Google Shape;5202;p70"/>
            <p:cNvGrpSpPr/>
            <p:nvPr/>
          </p:nvGrpSpPr>
          <p:grpSpPr>
            <a:xfrm>
              <a:off x="7287122" y="1447520"/>
              <a:ext cx="1219403" cy="286667"/>
              <a:chOff x="7287122" y="1447520"/>
              <a:chExt cx="1219403" cy="286667"/>
            </a:xfrm>
          </p:grpSpPr>
          <p:sp>
            <p:nvSpPr>
              <p:cNvPr id="5203" name="Google Shape;5203;p7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4" name="Google Shape;5204;p70"/>
              <p:cNvGrpSpPr/>
              <p:nvPr/>
            </p:nvGrpSpPr>
            <p:grpSpPr>
              <a:xfrm>
                <a:off x="7287122" y="1581977"/>
                <a:ext cx="852803" cy="73428"/>
                <a:chOff x="7287122" y="1581977"/>
                <a:chExt cx="852803" cy="73428"/>
              </a:xfrm>
            </p:grpSpPr>
            <p:sp>
              <p:nvSpPr>
                <p:cNvPr id="5205" name="Google Shape;5205;p7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6" name="Google Shape;5206;p7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207" name="Google Shape;5207;p70"/>
            <p:cNvGrpSpPr/>
            <p:nvPr/>
          </p:nvGrpSpPr>
          <p:grpSpPr>
            <a:xfrm>
              <a:off x="7287122" y="1165658"/>
              <a:ext cx="1219403" cy="344253"/>
              <a:chOff x="7287122" y="1165658"/>
              <a:chExt cx="1219403" cy="344253"/>
            </a:xfrm>
          </p:grpSpPr>
          <p:sp>
            <p:nvSpPr>
              <p:cNvPr id="5208" name="Google Shape;5208;p7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9" name="Google Shape;5209;p70"/>
              <p:cNvGrpSpPr/>
              <p:nvPr/>
            </p:nvGrpSpPr>
            <p:grpSpPr>
              <a:xfrm>
                <a:off x="7287122" y="1341025"/>
                <a:ext cx="695703" cy="73419"/>
                <a:chOff x="7287122" y="1341025"/>
                <a:chExt cx="695703" cy="73419"/>
              </a:xfrm>
            </p:grpSpPr>
            <p:sp>
              <p:nvSpPr>
                <p:cNvPr id="5210" name="Google Shape;5210;p7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1" name="Google Shape;5211;p7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12" name="Google Shape;5212;p70"/>
          <p:cNvGrpSpPr/>
          <p:nvPr/>
        </p:nvGrpSpPr>
        <p:grpSpPr>
          <a:xfrm>
            <a:off x="5802676" y="1185224"/>
            <a:ext cx="1397729" cy="1098540"/>
            <a:chOff x="5900602" y="1193063"/>
            <a:chExt cx="1299851" cy="1021707"/>
          </a:xfrm>
        </p:grpSpPr>
        <p:grpSp>
          <p:nvGrpSpPr>
            <p:cNvPr id="5213" name="Google Shape;5213;p70"/>
            <p:cNvGrpSpPr/>
            <p:nvPr/>
          </p:nvGrpSpPr>
          <p:grpSpPr>
            <a:xfrm>
              <a:off x="6520337" y="1193063"/>
              <a:ext cx="341815" cy="799959"/>
              <a:chOff x="6520337" y="1193063"/>
              <a:chExt cx="341815" cy="799959"/>
            </a:xfrm>
          </p:grpSpPr>
          <p:grpSp>
            <p:nvGrpSpPr>
              <p:cNvPr id="5214" name="Google Shape;5214;p70"/>
              <p:cNvGrpSpPr/>
              <p:nvPr/>
            </p:nvGrpSpPr>
            <p:grpSpPr>
              <a:xfrm>
                <a:off x="6520337" y="1589527"/>
                <a:ext cx="213950" cy="403494"/>
                <a:chOff x="6520337" y="1589527"/>
                <a:chExt cx="213950" cy="403494"/>
              </a:xfrm>
            </p:grpSpPr>
            <p:sp>
              <p:nvSpPr>
                <p:cNvPr id="5215" name="Google Shape;5215;p7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70"/>
              <p:cNvGrpSpPr/>
              <p:nvPr/>
            </p:nvGrpSpPr>
            <p:grpSpPr>
              <a:xfrm>
                <a:off x="6577204" y="1193063"/>
                <a:ext cx="284947" cy="464512"/>
                <a:chOff x="6577204" y="1193063"/>
                <a:chExt cx="284947" cy="464512"/>
              </a:xfrm>
            </p:grpSpPr>
            <p:sp>
              <p:nvSpPr>
                <p:cNvPr id="5218" name="Google Shape;5218;p7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9" name="Google Shape;5219;p7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20" name="Google Shape;5220;p70"/>
            <p:cNvGrpSpPr/>
            <p:nvPr/>
          </p:nvGrpSpPr>
          <p:grpSpPr>
            <a:xfrm>
              <a:off x="6238903" y="1193063"/>
              <a:ext cx="300475" cy="900152"/>
              <a:chOff x="6238903" y="1193063"/>
              <a:chExt cx="300475" cy="900152"/>
            </a:xfrm>
          </p:grpSpPr>
          <p:grpSp>
            <p:nvGrpSpPr>
              <p:cNvPr id="5221" name="Google Shape;5221;p70"/>
              <p:cNvGrpSpPr/>
              <p:nvPr/>
            </p:nvGrpSpPr>
            <p:grpSpPr>
              <a:xfrm>
                <a:off x="6290865" y="1489315"/>
                <a:ext cx="248514" cy="603900"/>
                <a:chOff x="6290865" y="1489315"/>
                <a:chExt cx="248514" cy="603900"/>
              </a:xfrm>
            </p:grpSpPr>
            <p:sp>
              <p:nvSpPr>
                <p:cNvPr id="5222" name="Google Shape;5222;p7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70"/>
              <p:cNvGrpSpPr/>
              <p:nvPr/>
            </p:nvGrpSpPr>
            <p:grpSpPr>
              <a:xfrm>
                <a:off x="6238903" y="1193063"/>
                <a:ext cx="284947" cy="333087"/>
                <a:chOff x="6238903" y="1193063"/>
                <a:chExt cx="284947" cy="333087"/>
              </a:xfrm>
            </p:grpSpPr>
            <p:sp>
              <p:nvSpPr>
                <p:cNvPr id="5225" name="Google Shape;5225;p7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6" name="Google Shape;5226;p7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27" name="Google Shape;5227;p70"/>
            <p:cNvGrpSpPr/>
            <p:nvPr/>
          </p:nvGrpSpPr>
          <p:grpSpPr>
            <a:xfrm>
              <a:off x="5900602" y="1193063"/>
              <a:ext cx="444345" cy="1021707"/>
              <a:chOff x="5900602" y="1193063"/>
              <a:chExt cx="444345" cy="1021707"/>
            </a:xfrm>
          </p:grpSpPr>
          <p:grpSp>
            <p:nvGrpSpPr>
              <p:cNvPr id="5228" name="Google Shape;5228;p70"/>
              <p:cNvGrpSpPr/>
              <p:nvPr/>
            </p:nvGrpSpPr>
            <p:grpSpPr>
              <a:xfrm>
                <a:off x="6046501" y="1367785"/>
                <a:ext cx="298446" cy="846986"/>
                <a:chOff x="6046501" y="1367785"/>
                <a:chExt cx="298446" cy="846986"/>
              </a:xfrm>
            </p:grpSpPr>
            <p:sp>
              <p:nvSpPr>
                <p:cNvPr id="5229" name="Google Shape;5229;p7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70"/>
              <p:cNvGrpSpPr/>
              <p:nvPr/>
            </p:nvGrpSpPr>
            <p:grpSpPr>
              <a:xfrm>
                <a:off x="5900602" y="1193063"/>
                <a:ext cx="284947" cy="182312"/>
                <a:chOff x="5900602" y="1193063"/>
                <a:chExt cx="284947" cy="182312"/>
              </a:xfrm>
            </p:grpSpPr>
            <p:sp>
              <p:nvSpPr>
                <p:cNvPr id="5232" name="Google Shape;5232;p7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3" name="Google Shape;5233;p7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34" name="Google Shape;5234;p70"/>
            <p:cNvGrpSpPr/>
            <p:nvPr/>
          </p:nvGrpSpPr>
          <p:grpSpPr>
            <a:xfrm>
              <a:off x="6738300" y="1193063"/>
              <a:ext cx="462153" cy="707634"/>
              <a:chOff x="6738300" y="1193063"/>
              <a:chExt cx="462153" cy="707634"/>
            </a:xfrm>
          </p:grpSpPr>
          <p:grpSp>
            <p:nvGrpSpPr>
              <p:cNvPr id="5235" name="Google Shape;5235;p70"/>
              <p:cNvGrpSpPr/>
              <p:nvPr/>
            </p:nvGrpSpPr>
            <p:grpSpPr>
              <a:xfrm>
                <a:off x="6915505" y="1193063"/>
                <a:ext cx="284947" cy="597387"/>
                <a:chOff x="6915505" y="1193063"/>
                <a:chExt cx="284947" cy="597387"/>
              </a:xfrm>
            </p:grpSpPr>
            <p:sp>
              <p:nvSpPr>
                <p:cNvPr id="5236" name="Google Shape;5236;p7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7" name="Google Shape;5237;p7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38" name="Google Shape;5238;p70"/>
              <p:cNvGrpSpPr/>
              <p:nvPr/>
            </p:nvGrpSpPr>
            <p:grpSpPr>
              <a:xfrm>
                <a:off x="6738300" y="1684725"/>
                <a:ext cx="230066" cy="215971"/>
                <a:chOff x="6738300" y="1684725"/>
                <a:chExt cx="230066" cy="215971"/>
              </a:xfrm>
            </p:grpSpPr>
            <p:sp>
              <p:nvSpPr>
                <p:cNvPr id="5239" name="Google Shape;5239;p7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44" name="Shape 5244"/>
        <p:cNvGrpSpPr/>
        <p:nvPr/>
      </p:nvGrpSpPr>
      <p:grpSpPr>
        <a:xfrm>
          <a:off x="0" y="0"/>
          <a:ext cx="0" cy="0"/>
          <a:chOff x="0" y="0"/>
          <a:chExt cx="0" cy="0"/>
        </a:xfrm>
      </p:grpSpPr>
      <p:sp>
        <p:nvSpPr>
          <p:cNvPr id="5245" name="Google Shape;5245;p7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46" name="Google Shape;5246;p71"/>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47" name="Google Shape;5247;p71"/>
          <p:cNvGrpSpPr/>
          <p:nvPr/>
        </p:nvGrpSpPr>
        <p:grpSpPr>
          <a:xfrm>
            <a:off x="829359" y="2307635"/>
            <a:ext cx="339235" cy="298186"/>
            <a:chOff x="898875" y="244725"/>
            <a:chExt cx="481800" cy="423500"/>
          </a:xfrm>
        </p:grpSpPr>
        <p:sp>
          <p:nvSpPr>
            <p:cNvPr id="5248" name="Google Shape;5248;p7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7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7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7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7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7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4" name="Google Shape;5254;p71"/>
          <p:cNvGrpSpPr/>
          <p:nvPr/>
        </p:nvGrpSpPr>
        <p:grpSpPr>
          <a:xfrm>
            <a:off x="1267741" y="2287103"/>
            <a:ext cx="298169" cy="339253"/>
            <a:chOff x="1529350" y="258825"/>
            <a:chExt cx="423475" cy="481825"/>
          </a:xfrm>
        </p:grpSpPr>
        <p:sp>
          <p:nvSpPr>
            <p:cNvPr id="5255" name="Google Shape;5255;p7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7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7" name="Google Shape;5257;p71"/>
          <p:cNvGrpSpPr/>
          <p:nvPr/>
        </p:nvGrpSpPr>
        <p:grpSpPr>
          <a:xfrm>
            <a:off x="1660716" y="2367273"/>
            <a:ext cx="340890" cy="178912"/>
            <a:chOff x="2084325" y="363300"/>
            <a:chExt cx="484150" cy="254100"/>
          </a:xfrm>
        </p:grpSpPr>
        <p:sp>
          <p:nvSpPr>
            <p:cNvPr id="5258" name="Google Shape;5258;p7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7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0" name="Google Shape;5260;p71"/>
          <p:cNvGrpSpPr/>
          <p:nvPr/>
        </p:nvGrpSpPr>
        <p:grpSpPr>
          <a:xfrm>
            <a:off x="2110011" y="2287102"/>
            <a:ext cx="298169" cy="339253"/>
            <a:chOff x="2707500" y="249400"/>
            <a:chExt cx="423475" cy="481825"/>
          </a:xfrm>
        </p:grpSpPr>
        <p:sp>
          <p:nvSpPr>
            <p:cNvPr id="5261" name="Google Shape;5261;p7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7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3" name="Google Shape;5263;p71"/>
          <p:cNvGrpSpPr/>
          <p:nvPr/>
        </p:nvGrpSpPr>
        <p:grpSpPr>
          <a:xfrm>
            <a:off x="2523626" y="2287428"/>
            <a:ext cx="305386" cy="338602"/>
            <a:chOff x="3300325" y="249875"/>
            <a:chExt cx="433725" cy="480900"/>
          </a:xfrm>
        </p:grpSpPr>
        <p:sp>
          <p:nvSpPr>
            <p:cNvPr id="5264" name="Google Shape;5264;p7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7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7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7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7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7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71"/>
          <p:cNvGrpSpPr/>
          <p:nvPr/>
        </p:nvGrpSpPr>
        <p:grpSpPr>
          <a:xfrm>
            <a:off x="2912712" y="2287349"/>
            <a:ext cx="352349" cy="338760"/>
            <a:chOff x="3854700" y="249750"/>
            <a:chExt cx="500425" cy="481125"/>
          </a:xfrm>
        </p:grpSpPr>
        <p:sp>
          <p:nvSpPr>
            <p:cNvPr id="5271" name="Google Shape;5271;p7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7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7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7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7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7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7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7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9" name="Google Shape;5279;p71"/>
          <p:cNvGrpSpPr/>
          <p:nvPr/>
        </p:nvGrpSpPr>
        <p:grpSpPr>
          <a:xfrm>
            <a:off x="3330701" y="2287349"/>
            <a:ext cx="352349" cy="338760"/>
            <a:chOff x="4447550" y="249750"/>
            <a:chExt cx="500425" cy="481125"/>
          </a:xfrm>
        </p:grpSpPr>
        <p:sp>
          <p:nvSpPr>
            <p:cNvPr id="5280" name="Google Shape;5280;p7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7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2" name="Google Shape;5282;p71"/>
          <p:cNvGrpSpPr/>
          <p:nvPr/>
        </p:nvGrpSpPr>
        <p:grpSpPr>
          <a:xfrm>
            <a:off x="3759902" y="2287102"/>
            <a:ext cx="339253" cy="339253"/>
            <a:chOff x="5049725" y="249400"/>
            <a:chExt cx="481825" cy="481825"/>
          </a:xfrm>
        </p:grpSpPr>
        <p:sp>
          <p:nvSpPr>
            <p:cNvPr id="5283" name="Google Shape;5283;p7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7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5" name="Google Shape;5285;p71"/>
          <p:cNvGrpSpPr/>
          <p:nvPr/>
        </p:nvGrpSpPr>
        <p:grpSpPr>
          <a:xfrm>
            <a:off x="4173843" y="2287102"/>
            <a:ext cx="339253" cy="339253"/>
            <a:chOff x="5660400" y="238125"/>
            <a:chExt cx="481825" cy="481825"/>
          </a:xfrm>
        </p:grpSpPr>
        <p:sp>
          <p:nvSpPr>
            <p:cNvPr id="5286" name="Google Shape;5286;p7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7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8" name="Google Shape;5288;p71"/>
          <p:cNvGrpSpPr/>
          <p:nvPr/>
        </p:nvGrpSpPr>
        <p:grpSpPr>
          <a:xfrm>
            <a:off x="4590529" y="2287102"/>
            <a:ext cx="339253" cy="339253"/>
            <a:chOff x="6235400" y="249400"/>
            <a:chExt cx="481825" cy="481825"/>
          </a:xfrm>
        </p:grpSpPr>
        <p:sp>
          <p:nvSpPr>
            <p:cNvPr id="5289" name="Google Shape;5289;p7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7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7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7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7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4" name="Google Shape;5294;p71"/>
          <p:cNvGrpSpPr/>
          <p:nvPr/>
        </p:nvGrpSpPr>
        <p:grpSpPr>
          <a:xfrm>
            <a:off x="828875" y="2731810"/>
            <a:ext cx="340204" cy="298116"/>
            <a:chOff x="899850" y="871450"/>
            <a:chExt cx="483175" cy="423400"/>
          </a:xfrm>
        </p:grpSpPr>
        <p:sp>
          <p:nvSpPr>
            <p:cNvPr id="5295" name="Google Shape;5295;p7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7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7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7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99" name="Google Shape;5299;p71"/>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00" name="Google Shape;5300;p71"/>
          <p:cNvGrpSpPr/>
          <p:nvPr/>
        </p:nvGrpSpPr>
        <p:grpSpPr>
          <a:xfrm>
            <a:off x="1660875" y="2711232"/>
            <a:ext cx="340573" cy="339271"/>
            <a:chOff x="2085450" y="842250"/>
            <a:chExt cx="483700" cy="481850"/>
          </a:xfrm>
        </p:grpSpPr>
        <p:sp>
          <p:nvSpPr>
            <p:cNvPr id="5301" name="Google Shape;5301;p7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7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7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4" name="Google Shape;5304;p71"/>
          <p:cNvGrpSpPr/>
          <p:nvPr/>
        </p:nvGrpSpPr>
        <p:grpSpPr>
          <a:xfrm>
            <a:off x="2089443" y="2711241"/>
            <a:ext cx="339306" cy="339253"/>
            <a:chOff x="2685825" y="840375"/>
            <a:chExt cx="481900" cy="481825"/>
          </a:xfrm>
        </p:grpSpPr>
        <p:sp>
          <p:nvSpPr>
            <p:cNvPr id="5305" name="Google Shape;5305;p7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7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7" name="Google Shape;5307;p71"/>
          <p:cNvGrpSpPr/>
          <p:nvPr/>
        </p:nvGrpSpPr>
        <p:grpSpPr>
          <a:xfrm>
            <a:off x="2501104" y="2710924"/>
            <a:ext cx="350431" cy="339887"/>
            <a:chOff x="3270675" y="841800"/>
            <a:chExt cx="497700" cy="482725"/>
          </a:xfrm>
        </p:grpSpPr>
        <p:sp>
          <p:nvSpPr>
            <p:cNvPr id="5308" name="Google Shape;5308;p7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7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7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11" name="Google Shape;5311;p71"/>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12" name="Google Shape;5312;p71"/>
          <p:cNvGrpSpPr/>
          <p:nvPr/>
        </p:nvGrpSpPr>
        <p:grpSpPr>
          <a:xfrm>
            <a:off x="3337249" y="2731783"/>
            <a:ext cx="339253" cy="298169"/>
            <a:chOff x="4467200" y="877100"/>
            <a:chExt cx="481825" cy="423475"/>
          </a:xfrm>
        </p:grpSpPr>
        <p:sp>
          <p:nvSpPr>
            <p:cNvPr id="5313" name="Google Shape;5313;p7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7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7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7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7" name="Google Shape;5317;p71"/>
          <p:cNvGrpSpPr/>
          <p:nvPr/>
        </p:nvGrpSpPr>
        <p:grpSpPr>
          <a:xfrm>
            <a:off x="3752140" y="2711232"/>
            <a:ext cx="354778" cy="339271"/>
            <a:chOff x="5045500" y="842250"/>
            <a:chExt cx="503875" cy="481850"/>
          </a:xfrm>
        </p:grpSpPr>
        <p:sp>
          <p:nvSpPr>
            <p:cNvPr id="5318" name="Google Shape;5318;p7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7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0" name="Google Shape;5320;p71"/>
          <p:cNvGrpSpPr/>
          <p:nvPr/>
        </p:nvGrpSpPr>
        <p:grpSpPr>
          <a:xfrm>
            <a:off x="4174987" y="2737451"/>
            <a:ext cx="336965" cy="286833"/>
            <a:chOff x="5645200" y="879425"/>
            <a:chExt cx="478575" cy="407375"/>
          </a:xfrm>
        </p:grpSpPr>
        <p:sp>
          <p:nvSpPr>
            <p:cNvPr id="5321" name="Google Shape;5321;p7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7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7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7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7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7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7" name="Google Shape;5327;p71"/>
          <p:cNvGrpSpPr/>
          <p:nvPr/>
        </p:nvGrpSpPr>
        <p:grpSpPr>
          <a:xfrm>
            <a:off x="4611062" y="2711241"/>
            <a:ext cx="298186" cy="339253"/>
            <a:chOff x="6264525" y="842250"/>
            <a:chExt cx="423500" cy="481825"/>
          </a:xfrm>
        </p:grpSpPr>
        <p:sp>
          <p:nvSpPr>
            <p:cNvPr id="5328" name="Google Shape;5328;p7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7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7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7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7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7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7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5" name="Google Shape;5335;p71"/>
          <p:cNvGrpSpPr/>
          <p:nvPr/>
        </p:nvGrpSpPr>
        <p:grpSpPr>
          <a:xfrm>
            <a:off x="829350" y="3125895"/>
            <a:ext cx="339253" cy="339253"/>
            <a:chOff x="900750" y="1436075"/>
            <a:chExt cx="481825" cy="481825"/>
          </a:xfrm>
        </p:grpSpPr>
        <p:sp>
          <p:nvSpPr>
            <p:cNvPr id="5336" name="Google Shape;5336;p7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7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7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7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0" name="Google Shape;5340;p71"/>
          <p:cNvGrpSpPr/>
          <p:nvPr/>
        </p:nvGrpSpPr>
        <p:grpSpPr>
          <a:xfrm>
            <a:off x="1247198" y="3186183"/>
            <a:ext cx="339253" cy="218676"/>
            <a:chOff x="1492675" y="1520750"/>
            <a:chExt cx="481825" cy="310575"/>
          </a:xfrm>
        </p:grpSpPr>
        <p:sp>
          <p:nvSpPr>
            <p:cNvPr id="5341" name="Google Shape;5341;p7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7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3" name="Google Shape;5343;p71"/>
          <p:cNvGrpSpPr/>
          <p:nvPr/>
        </p:nvGrpSpPr>
        <p:grpSpPr>
          <a:xfrm>
            <a:off x="1654995" y="3125877"/>
            <a:ext cx="352332" cy="339288"/>
            <a:chOff x="2071000" y="1435025"/>
            <a:chExt cx="500400" cy="481875"/>
          </a:xfrm>
        </p:grpSpPr>
        <p:sp>
          <p:nvSpPr>
            <p:cNvPr id="5344" name="Google Shape;5344;p7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7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7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7" name="Google Shape;5347;p71"/>
          <p:cNvGrpSpPr/>
          <p:nvPr/>
        </p:nvGrpSpPr>
        <p:grpSpPr>
          <a:xfrm>
            <a:off x="2083159" y="3146709"/>
            <a:ext cx="351874" cy="297623"/>
            <a:chOff x="2678350" y="1464650"/>
            <a:chExt cx="499750" cy="422700"/>
          </a:xfrm>
        </p:grpSpPr>
        <p:sp>
          <p:nvSpPr>
            <p:cNvPr id="5348" name="Google Shape;5348;p7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7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7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1" name="Google Shape;5351;p71"/>
          <p:cNvGrpSpPr/>
          <p:nvPr/>
        </p:nvGrpSpPr>
        <p:grpSpPr>
          <a:xfrm>
            <a:off x="2506692" y="3125895"/>
            <a:ext cx="339253" cy="339253"/>
            <a:chOff x="3271200" y="1435075"/>
            <a:chExt cx="481825" cy="481825"/>
          </a:xfrm>
        </p:grpSpPr>
        <p:sp>
          <p:nvSpPr>
            <p:cNvPr id="5352" name="Google Shape;5352;p7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7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4" name="Google Shape;5354;p71"/>
          <p:cNvGrpSpPr/>
          <p:nvPr/>
        </p:nvGrpSpPr>
        <p:grpSpPr>
          <a:xfrm>
            <a:off x="2917165" y="3125877"/>
            <a:ext cx="343442" cy="339288"/>
            <a:chOff x="3858100" y="1435075"/>
            <a:chExt cx="487775" cy="481875"/>
          </a:xfrm>
        </p:grpSpPr>
        <p:sp>
          <p:nvSpPr>
            <p:cNvPr id="5355" name="Google Shape;5355;p7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7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7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7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7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0" name="Google Shape;5360;p71"/>
          <p:cNvGrpSpPr/>
          <p:nvPr/>
        </p:nvGrpSpPr>
        <p:grpSpPr>
          <a:xfrm>
            <a:off x="3337249" y="3125895"/>
            <a:ext cx="339253" cy="339253"/>
            <a:chOff x="4456875" y="1435075"/>
            <a:chExt cx="481825" cy="481825"/>
          </a:xfrm>
        </p:grpSpPr>
        <p:sp>
          <p:nvSpPr>
            <p:cNvPr id="5361" name="Google Shape;5361;p7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7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7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7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7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7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7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7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7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7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7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7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7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7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7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7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7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7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7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0" name="Google Shape;5380;p71"/>
          <p:cNvGrpSpPr/>
          <p:nvPr/>
        </p:nvGrpSpPr>
        <p:grpSpPr>
          <a:xfrm>
            <a:off x="3758239" y="3125886"/>
            <a:ext cx="342580" cy="339271"/>
            <a:chOff x="5049725" y="1435050"/>
            <a:chExt cx="486550" cy="481850"/>
          </a:xfrm>
        </p:grpSpPr>
        <p:sp>
          <p:nvSpPr>
            <p:cNvPr id="5381" name="Google Shape;5381;p7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7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7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7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5" name="Google Shape;5385;p71"/>
          <p:cNvGrpSpPr/>
          <p:nvPr/>
        </p:nvGrpSpPr>
        <p:grpSpPr>
          <a:xfrm>
            <a:off x="4173790" y="3125895"/>
            <a:ext cx="339359" cy="339253"/>
            <a:chOff x="5642475" y="1435075"/>
            <a:chExt cx="481975" cy="481825"/>
          </a:xfrm>
        </p:grpSpPr>
        <p:sp>
          <p:nvSpPr>
            <p:cNvPr id="5386" name="Google Shape;5386;p7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7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7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9" name="Google Shape;5389;p71"/>
          <p:cNvGrpSpPr/>
          <p:nvPr/>
        </p:nvGrpSpPr>
        <p:grpSpPr>
          <a:xfrm>
            <a:off x="4588276" y="3125886"/>
            <a:ext cx="343759" cy="339271"/>
            <a:chOff x="6232000" y="1435050"/>
            <a:chExt cx="488225" cy="481850"/>
          </a:xfrm>
        </p:grpSpPr>
        <p:sp>
          <p:nvSpPr>
            <p:cNvPr id="5390" name="Google Shape;5390;p7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7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7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7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7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5" name="Google Shape;5395;p71"/>
          <p:cNvGrpSpPr/>
          <p:nvPr/>
        </p:nvGrpSpPr>
        <p:grpSpPr>
          <a:xfrm>
            <a:off x="849012" y="3539545"/>
            <a:ext cx="299929" cy="337792"/>
            <a:chOff x="924450" y="2028975"/>
            <a:chExt cx="425975" cy="479750"/>
          </a:xfrm>
        </p:grpSpPr>
        <p:sp>
          <p:nvSpPr>
            <p:cNvPr id="5396" name="Google Shape;5396;p7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7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7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9" name="Google Shape;5399;p71"/>
          <p:cNvGrpSpPr/>
          <p:nvPr/>
        </p:nvGrpSpPr>
        <p:grpSpPr>
          <a:xfrm>
            <a:off x="1661509" y="3559347"/>
            <a:ext cx="339306" cy="298186"/>
            <a:chOff x="2085450" y="2057100"/>
            <a:chExt cx="481900" cy="423500"/>
          </a:xfrm>
        </p:grpSpPr>
        <p:sp>
          <p:nvSpPr>
            <p:cNvPr id="5400" name="Google Shape;5400;p7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7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7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3" name="Google Shape;5403;p71"/>
          <p:cNvGrpSpPr/>
          <p:nvPr/>
        </p:nvGrpSpPr>
        <p:grpSpPr>
          <a:xfrm>
            <a:off x="2089442" y="3582592"/>
            <a:ext cx="339306" cy="251698"/>
            <a:chOff x="2678275" y="2090100"/>
            <a:chExt cx="481900" cy="357475"/>
          </a:xfrm>
        </p:grpSpPr>
        <p:sp>
          <p:nvSpPr>
            <p:cNvPr id="5404" name="Google Shape;5404;p7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7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7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7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7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71"/>
          <p:cNvGrpSpPr/>
          <p:nvPr/>
        </p:nvGrpSpPr>
        <p:grpSpPr>
          <a:xfrm>
            <a:off x="2566646" y="3594790"/>
            <a:ext cx="219345" cy="227301"/>
            <a:chOff x="3357325" y="2093500"/>
            <a:chExt cx="311525" cy="322825"/>
          </a:xfrm>
        </p:grpSpPr>
        <p:sp>
          <p:nvSpPr>
            <p:cNvPr id="5410" name="Google Shape;5410;p7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7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7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13" name="Google Shape;5413;p71"/>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14" name="Google Shape;5414;p71"/>
          <p:cNvGrpSpPr/>
          <p:nvPr/>
        </p:nvGrpSpPr>
        <p:grpSpPr>
          <a:xfrm>
            <a:off x="3360836" y="3538814"/>
            <a:ext cx="292078" cy="339253"/>
            <a:chOff x="4492800" y="2027925"/>
            <a:chExt cx="414825" cy="481825"/>
          </a:xfrm>
        </p:grpSpPr>
        <p:sp>
          <p:nvSpPr>
            <p:cNvPr id="5415" name="Google Shape;5415;p7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7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7" name="Google Shape;5417;p71"/>
          <p:cNvGrpSpPr/>
          <p:nvPr/>
        </p:nvGrpSpPr>
        <p:grpSpPr>
          <a:xfrm>
            <a:off x="3759928" y="3538805"/>
            <a:ext cx="339200" cy="339271"/>
            <a:chOff x="5049725" y="2027900"/>
            <a:chExt cx="481750" cy="481850"/>
          </a:xfrm>
        </p:grpSpPr>
        <p:sp>
          <p:nvSpPr>
            <p:cNvPr id="5418" name="Google Shape;5418;p7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7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7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7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7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7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7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7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6" name="Google Shape;5426;p71"/>
          <p:cNvGrpSpPr/>
          <p:nvPr/>
        </p:nvGrpSpPr>
        <p:grpSpPr>
          <a:xfrm>
            <a:off x="4233524" y="3538893"/>
            <a:ext cx="219890" cy="339095"/>
            <a:chOff x="5726350" y="2028150"/>
            <a:chExt cx="312300" cy="481600"/>
          </a:xfrm>
        </p:grpSpPr>
        <p:sp>
          <p:nvSpPr>
            <p:cNvPr id="5427" name="Google Shape;5427;p7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7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7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0" name="Google Shape;5430;p71"/>
          <p:cNvGrpSpPr/>
          <p:nvPr/>
        </p:nvGrpSpPr>
        <p:grpSpPr>
          <a:xfrm>
            <a:off x="4593715" y="3542000"/>
            <a:ext cx="332881" cy="332881"/>
            <a:chOff x="6239925" y="2032450"/>
            <a:chExt cx="472775" cy="472775"/>
          </a:xfrm>
        </p:grpSpPr>
        <p:sp>
          <p:nvSpPr>
            <p:cNvPr id="5431" name="Google Shape;5431;p7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7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3" name="Google Shape;5433;p71"/>
          <p:cNvGrpSpPr/>
          <p:nvPr/>
        </p:nvGrpSpPr>
        <p:grpSpPr>
          <a:xfrm>
            <a:off x="5042807" y="2364092"/>
            <a:ext cx="334641" cy="185425"/>
            <a:chOff x="903075" y="2730000"/>
            <a:chExt cx="475275" cy="263350"/>
          </a:xfrm>
        </p:grpSpPr>
        <p:sp>
          <p:nvSpPr>
            <p:cNvPr id="5434" name="Google Shape;5434;p7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7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7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7" name="Google Shape;5437;p71"/>
          <p:cNvGrpSpPr/>
          <p:nvPr/>
        </p:nvGrpSpPr>
        <p:grpSpPr>
          <a:xfrm>
            <a:off x="1247198" y="3538814"/>
            <a:ext cx="339253" cy="339253"/>
            <a:chOff x="1492675" y="2027925"/>
            <a:chExt cx="481825" cy="481825"/>
          </a:xfrm>
        </p:grpSpPr>
        <p:sp>
          <p:nvSpPr>
            <p:cNvPr id="5438" name="Google Shape;5438;p7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7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7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7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7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3" name="Google Shape;5443;p71"/>
          <p:cNvGrpSpPr/>
          <p:nvPr/>
        </p:nvGrpSpPr>
        <p:grpSpPr>
          <a:xfrm>
            <a:off x="5473575" y="2287178"/>
            <a:ext cx="339253" cy="339253"/>
            <a:chOff x="1492675" y="2620775"/>
            <a:chExt cx="481825" cy="481825"/>
          </a:xfrm>
        </p:grpSpPr>
        <p:sp>
          <p:nvSpPr>
            <p:cNvPr id="5444" name="Google Shape;5444;p7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7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46" name="Google Shape;5446;p71"/>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47" name="Google Shape;5447;p71"/>
          <p:cNvGrpSpPr/>
          <p:nvPr/>
        </p:nvGrpSpPr>
        <p:grpSpPr>
          <a:xfrm>
            <a:off x="6297328" y="2303161"/>
            <a:ext cx="333585" cy="307287"/>
            <a:chOff x="2682350" y="2643425"/>
            <a:chExt cx="473775" cy="436425"/>
          </a:xfrm>
        </p:grpSpPr>
        <p:sp>
          <p:nvSpPr>
            <p:cNvPr id="5448" name="Google Shape;5448;p7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7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7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7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7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7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7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5" name="Google Shape;5455;p71"/>
          <p:cNvGrpSpPr/>
          <p:nvPr/>
        </p:nvGrpSpPr>
        <p:grpSpPr>
          <a:xfrm>
            <a:off x="6762818" y="2287178"/>
            <a:ext cx="238531" cy="339253"/>
            <a:chOff x="3342725" y="2620775"/>
            <a:chExt cx="338775" cy="481825"/>
          </a:xfrm>
        </p:grpSpPr>
        <p:sp>
          <p:nvSpPr>
            <p:cNvPr id="5456" name="Google Shape;5456;p7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7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7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9" name="Google Shape;5459;p71"/>
          <p:cNvGrpSpPr/>
          <p:nvPr/>
        </p:nvGrpSpPr>
        <p:grpSpPr>
          <a:xfrm>
            <a:off x="7156568" y="2287178"/>
            <a:ext cx="278296" cy="339253"/>
            <a:chOff x="3907325" y="2620775"/>
            <a:chExt cx="395250" cy="481825"/>
          </a:xfrm>
        </p:grpSpPr>
        <p:sp>
          <p:nvSpPr>
            <p:cNvPr id="5460" name="Google Shape;5460;p7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7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7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7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4" name="Google Shape;5464;p71"/>
          <p:cNvGrpSpPr/>
          <p:nvPr/>
        </p:nvGrpSpPr>
        <p:grpSpPr>
          <a:xfrm>
            <a:off x="7549755" y="2297783"/>
            <a:ext cx="339253" cy="318042"/>
            <a:chOff x="4456875" y="2635825"/>
            <a:chExt cx="481825" cy="451700"/>
          </a:xfrm>
        </p:grpSpPr>
        <p:sp>
          <p:nvSpPr>
            <p:cNvPr id="5465" name="Google Shape;5465;p7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7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7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7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7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7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1" name="Google Shape;5471;p71"/>
          <p:cNvGrpSpPr/>
          <p:nvPr/>
        </p:nvGrpSpPr>
        <p:grpSpPr>
          <a:xfrm>
            <a:off x="7974679" y="2297783"/>
            <a:ext cx="339253" cy="318042"/>
            <a:chOff x="5049725" y="2635825"/>
            <a:chExt cx="481825" cy="451700"/>
          </a:xfrm>
        </p:grpSpPr>
        <p:sp>
          <p:nvSpPr>
            <p:cNvPr id="5472" name="Google Shape;5472;p7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7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7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5" name="Google Shape;5475;p71"/>
          <p:cNvGrpSpPr/>
          <p:nvPr/>
        </p:nvGrpSpPr>
        <p:grpSpPr>
          <a:xfrm>
            <a:off x="2375386" y="3952243"/>
            <a:ext cx="338566" cy="338373"/>
            <a:chOff x="5643000" y="2621375"/>
            <a:chExt cx="480850" cy="480575"/>
          </a:xfrm>
        </p:grpSpPr>
        <p:sp>
          <p:nvSpPr>
            <p:cNvPr id="5476" name="Google Shape;5476;p7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7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7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7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7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7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7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3" name="Google Shape;5483;p71"/>
          <p:cNvGrpSpPr/>
          <p:nvPr/>
        </p:nvGrpSpPr>
        <p:grpSpPr>
          <a:xfrm>
            <a:off x="4192782" y="3951803"/>
            <a:ext cx="339359" cy="339253"/>
            <a:chOff x="6235250" y="2620775"/>
            <a:chExt cx="481975" cy="481825"/>
          </a:xfrm>
        </p:grpSpPr>
        <p:sp>
          <p:nvSpPr>
            <p:cNvPr id="5484" name="Google Shape;5484;p7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7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7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7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7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9" name="Google Shape;5489;p71"/>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0" name="Google Shape;5490;p71"/>
          <p:cNvGrpSpPr/>
          <p:nvPr/>
        </p:nvGrpSpPr>
        <p:grpSpPr>
          <a:xfrm>
            <a:off x="5472652" y="2711317"/>
            <a:ext cx="341101" cy="339253"/>
            <a:chOff x="1535000" y="3223325"/>
            <a:chExt cx="484450" cy="481825"/>
          </a:xfrm>
        </p:grpSpPr>
        <p:sp>
          <p:nvSpPr>
            <p:cNvPr id="5491" name="Google Shape;5491;p7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7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7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4" name="Google Shape;5494;p71"/>
          <p:cNvGrpSpPr/>
          <p:nvPr/>
        </p:nvGrpSpPr>
        <p:grpSpPr>
          <a:xfrm>
            <a:off x="5880219" y="2746618"/>
            <a:ext cx="339253" cy="268649"/>
            <a:chOff x="2085525" y="3263750"/>
            <a:chExt cx="481825" cy="381550"/>
          </a:xfrm>
        </p:grpSpPr>
        <p:sp>
          <p:nvSpPr>
            <p:cNvPr id="5495" name="Google Shape;5495;p7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7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7" name="Google Shape;5497;p71"/>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8" name="Google Shape;5498;p71"/>
          <p:cNvGrpSpPr/>
          <p:nvPr/>
        </p:nvGrpSpPr>
        <p:grpSpPr>
          <a:xfrm>
            <a:off x="6711982" y="2711308"/>
            <a:ext cx="340204" cy="339271"/>
            <a:chOff x="3270450" y="3213625"/>
            <a:chExt cx="483175" cy="481850"/>
          </a:xfrm>
        </p:grpSpPr>
        <p:sp>
          <p:nvSpPr>
            <p:cNvPr id="5499" name="Google Shape;5499;p7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7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1" name="Google Shape;5501;p71"/>
          <p:cNvGrpSpPr/>
          <p:nvPr/>
        </p:nvGrpSpPr>
        <p:grpSpPr>
          <a:xfrm>
            <a:off x="7211250" y="2711317"/>
            <a:ext cx="168931" cy="339253"/>
            <a:chOff x="3984950" y="3213600"/>
            <a:chExt cx="239925" cy="481825"/>
          </a:xfrm>
        </p:grpSpPr>
        <p:sp>
          <p:nvSpPr>
            <p:cNvPr id="5502" name="Google Shape;5502;p7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7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4" name="Google Shape;5504;p71"/>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71"/>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6" name="Google Shape;5506;p71"/>
          <p:cNvGrpSpPr/>
          <p:nvPr/>
        </p:nvGrpSpPr>
        <p:grpSpPr>
          <a:xfrm>
            <a:off x="1874281" y="3981487"/>
            <a:ext cx="355218" cy="279880"/>
            <a:chOff x="5629975" y="3255775"/>
            <a:chExt cx="504500" cy="397500"/>
          </a:xfrm>
        </p:grpSpPr>
        <p:sp>
          <p:nvSpPr>
            <p:cNvPr id="5507" name="Google Shape;5507;p7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7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7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7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7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2" name="Google Shape;5512;p71"/>
          <p:cNvGrpSpPr/>
          <p:nvPr/>
        </p:nvGrpSpPr>
        <p:grpSpPr>
          <a:xfrm>
            <a:off x="3755839" y="3981593"/>
            <a:ext cx="340256" cy="279669"/>
            <a:chOff x="6234950" y="3255925"/>
            <a:chExt cx="483250" cy="397200"/>
          </a:xfrm>
        </p:grpSpPr>
        <p:sp>
          <p:nvSpPr>
            <p:cNvPr id="5513" name="Google Shape;5513;p7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7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7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7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7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9" name="Google Shape;5519;p71"/>
          <p:cNvGrpSpPr/>
          <p:nvPr/>
        </p:nvGrpSpPr>
        <p:grpSpPr>
          <a:xfrm>
            <a:off x="5051107" y="3125970"/>
            <a:ext cx="318042" cy="339253"/>
            <a:chOff x="914900" y="3806450"/>
            <a:chExt cx="451700" cy="481825"/>
          </a:xfrm>
        </p:grpSpPr>
        <p:sp>
          <p:nvSpPr>
            <p:cNvPr id="5520" name="Google Shape;5520;p7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7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7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7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7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5" name="Google Shape;5525;p71"/>
          <p:cNvGrpSpPr/>
          <p:nvPr/>
        </p:nvGrpSpPr>
        <p:grpSpPr>
          <a:xfrm>
            <a:off x="5470028" y="3125785"/>
            <a:ext cx="346347" cy="339623"/>
            <a:chOff x="1490050" y="3805975"/>
            <a:chExt cx="491900" cy="482350"/>
          </a:xfrm>
        </p:grpSpPr>
        <p:sp>
          <p:nvSpPr>
            <p:cNvPr id="5526" name="Google Shape;5526;p7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7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7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7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0" name="Google Shape;5530;p71"/>
          <p:cNvGrpSpPr/>
          <p:nvPr/>
        </p:nvGrpSpPr>
        <p:grpSpPr>
          <a:xfrm>
            <a:off x="5893896" y="3125970"/>
            <a:ext cx="311899" cy="339253"/>
            <a:chOff x="2104275" y="3806450"/>
            <a:chExt cx="442975" cy="481825"/>
          </a:xfrm>
        </p:grpSpPr>
        <p:sp>
          <p:nvSpPr>
            <p:cNvPr id="5531" name="Google Shape;5531;p7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7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3" name="Google Shape;5533;p71"/>
          <p:cNvGrpSpPr/>
          <p:nvPr/>
        </p:nvGrpSpPr>
        <p:grpSpPr>
          <a:xfrm>
            <a:off x="6317413" y="3125970"/>
            <a:ext cx="293416" cy="339253"/>
            <a:chOff x="2710875" y="3806450"/>
            <a:chExt cx="416725" cy="481825"/>
          </a:xfrm>
        </p:grpSpPr>
        <p:sp>
          <p:nvSpPr>
            <p:cNvPr id="5534" name="Google Shape;5534;p7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7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6" name="Google Shape;5536;p71"/>
          <p:cNvGrpSpPr/>
          <p:nvPr/>
        </p:nvGrpSpPr>
        <p:grpSpPr>
          <a:xfrm>
            <a:off x="6712457" y="3166412"/>
            <a:ext cx="339253" cy="258369"/>
            <a:chOff x="3271200" y="3863875"/>
            <a:chExt cx="481825" cy="366950"/>
          </a:xfrm>
        </p:grpSpPr>
        <p:sp>
          <p:nvSpPr>
            <p:cNvPr id="5537" name="Google Shape;5537;p7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7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9" name="Google Shape;5539;p71"/>
          <p:cNvGrpSpPr/>
          <p:nvPr/>
        </p:nvGrpSpPr>
        <p:grpSpPr>
          <a:xfrm>
            <a:off x="7147952" y="3126199"/>
            <a:ext cx="295528" cy="338795"/>
            <a:chOff x="3895050" y="3806775"/>
            <a:chExt cx="419725" cy="481175"/>
          </a:xfrm>
        </p:grpSpPr>
        <p:sp>
          <p:nvSpPr>
            <p:cNvPr id="5540" name="Google Shape;5540;p7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7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2" name="Google Shape;5542;p71"/>
          <p:cNvGrpSpPr/>
          <p:nvPr/>
        </p:nvGrpSpPr>
        <p:grpSpPr>
          <a:xfrm>
            <a:off x="7551234" y="3125979"/>
            <a:ext cx="336296" cy="339235"/>
            <a:chOff x="4464775" y="3806475"/>
            <a:chExt cx="477625" cy="481800"/>
          </a:xfrm>
        </p:grpSpPr>
        <p:sp>
          <p:nvSpPr>
            <p:cNvPr id="5543" name="Google Shape;5543;p7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7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7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7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7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7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9" name="Google Shape;5549;p71"/>
          <p:cNvGrpSpPr/>
          <p:nvPr/>
        </p:nvGrpSpPr>
        <p:grpSpPr>
          <a:xfrm>
            <a:off x="7974679" y="3125970"/>
            <a:ext cx="339253" cy="339253"/>
            <a:chOff x="5049725" y="3806450"/>
            <a:chExt cx="481825" cy="481825"/>
          </a:xfrm>
        </p:grpSpPr>
        <p:sp>
          <p:nvSpPr>
            <p:cNvPr id="5550" name="Google Shape;5550;p7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7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7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3" name="Google Shape;5553;p71"/>
          <p:cNvGrpSpPr/>
          <p:nvPr/>
        </p:nvGrpSpPr>
        <p:grpSpPr>
          <a:xfrm>
            <a:off x="1461983" y="3951798"/>
            <a:ext cx="339253" cy="339253"/>
            <a:chOff x="5651375" y="3806450"/>
            <a:chExt cx="481825" cy="481825"/>
          </a:xfrm>
        </p:grpSpPr>
        <p:sp>
          <p:nvSpPr>
            <p:cNvPr id="5554" name="Google Shape;5554;p7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7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7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8" name="Google Shape;5558;p71"/>
          <p:cNvGrpSpPr/>
          <p:nvPr/>
        </p:nvGrpSpPr>
        <p:grpSpPr>
          <a:xfrm>
            <a:off x="3360663" y="3953787"/>
            <a:ext cx="298503" cy="335275"/>
            <a:chOff x="6264300" y="3809300"/>
            <a:chExt cx="423950" cy="476175"/>
          </a:xfrm>
        </p:grpSpPr>
        <p:sp>
          <p:nvSpPr>
            <p:cNvPr id="5559" name="Google Shape;5559;p7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7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7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2" name="Google Shape;5562;p71"/>
          <p:cNvGrpSpPr/>
          <p:nvPr/>
        </p:nvGrpSpPr>
        <p:grpSpPr>
          <a:xfrm>
            <a:off x="5039841" y="3538881"/>
            <a:ext cx="340573" cy="339271"/>
            <a:chOff x="898875" y="4399275"/>
            <a:chExt cx="483700" cy="481850"/>
          </a:xfrm>
        </p:grpSpPr>
        <p:sp>
          <p:nvSpPr>
            <p:cNvPr id="5563" name="Google Shape;5563;p7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7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7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7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7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7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7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1" name="Google Shape;5571;p71"/>
          <p:cNvGrpSpPr/>
          <p:nvPr/>
        </p:nvGrpSpPr>
        <p:grpSpPr>
          <a:xfrm>
            <a:off x="5473575" y="3554133"/>
            <a:ext cx="339253" cy="308765"/>
            <a:chOff x="1492675" y="4420975"/>
            <a:chExt cx="481825" cy="438525"/>
          </a:xfrm>
        </p:grpSpPr>
        <p:sp>
          <p:nvSpPr>
            <p:cNvPr id="5572" name="Google Shape;5572;p7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7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7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7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7" name="Google Shape;5577;p71"/>
          <p:cNvGrpSpPr/>
          <p:nvPr/>
        </p:nvGrpSpPr>
        <p:grpSpPr>
          <a:xfrm>
            <a:off x="5878556" y="3539558"/>
            <a:ext cx="342580" cy="337915"/>
            <a:chOff x="2084100" y="4400250"/>
            <a:chExt cx="486550" cy="479925"/>
          </a:xfrm>
        </p:grpSpPr>
        <p:sp>
          <p:nvSpPr>
            <p:cNvPr id="5578" name="Google Shape;5578;p7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7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7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7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7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7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4" name="Google Shape;5584;p71"/>
          <p:cNvGrpSpPr/>
          <p:nvPr/>
        </p:nvGrpSpPr>
        <p:grpSpPr>
          <a:xfrm>
            <a:off x="6315036" y="3538907"/>
            <a:ext cx="298169" cy="339218"/>
            <a:chOff x="2707950" y="4399325"/>
            <a:chExt cx="423475" cy="481775"/>
          </a:xfrm>
        </p:grpSpPr>
        <p:sp>
          <p:nvSpPr>
            <p:cNvPr id="5585" name="Google Shape;5585;p7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7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7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7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7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7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7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7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7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7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7" name="Google Shape;5597;p71"/>
          <p:cNvGrpSpPr/>
          <p:nvPr/>
        </p:nvGrpSpPr>
        <p:grpSpPr>
          <a:xfrm>
            <a:off x="6744555" y="3538881"/>
            <a:ext cx="275057" cy="339271"/>
            <a:chOff x="3330525" y="4399275"/>
            <a:chExt cx="390650" cy="481850"/>
          </a:xfrm>
        </p:grpSpPr>
        <p:sp>
          <p:nvSpPr>
            <p:cNvPr id="5598" name="Google Shape;5598;p7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7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7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7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7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7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7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5" name="Google Shape;5605;p71"/>
          <p:cNvGrpSpPr/>
          <p:nvPr/>
        </p:nvGrpSpPr>
        <p:grpSpPr>
          <a:xfrm>
            <a:off x="7169084" y="3538890"/>
            <a:ext cx="253265" cy="339253"/>
            <a:chOff x="3938800" y="4399275"/>
            <a:chExt cx="359700" cy="481825"/>
          </a:xfrm>
        </p:grpSpPr>
        <p:sp>
          <p:nvSpPr>
            <p:cNvPr id="5606" name="Google Shape;5606;p7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7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7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7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7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1" name="Google Shape;5611;p71"/>
          <p:cNvGrpSpPr/>
          <p:nvPr/>
        </p:nvGrpSpPr>
        <p:grpSpPr>
          <a:xfrm>
            <a:off x="7639862" y="3538890"/>
            <a:ext cx="159039" cy="339253"/>
            <a:chOff x="4584850" y="4399275"/>
            <a:chExt cx="225875" cy="481825"/>
          </a:xfrm>
        </p:grpSpPr>
        <p:sp>
          <p:nvSpPr>
            <p:cNvPr id="5612" name="Google Shape;5612;p7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7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14" name="Google Shape;5614;p71"/>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15" name="Google Shape;5615;p71"/>
          <p:cNvGrpSpPr/>
          <p:nvPr/>
        </p:nvGrpSpPr>
        <p:grpSpPr>
          <a:xfrm>
            <a:off x="1049680" y="3951795"/>
            <a:ext cx="339253" cy="339253"/>
            <a:chOff x="5642550" y="4399275"/>
            <a:chExt cx="481825" cy="481825"/>
          </a:xfrm>
        </p:grpSpPr>
        <p:sp>
          <p:nvSpPr>
            <p:cNvPr id="5616" name="Google Shape;5616;p7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7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8" name="Google Shape;5618;p71"/>
          <p:cNvGrpSpPr/>
          <p:nvPr/>
        </p:nvGrpSpPr>
        <p:grpSpPr>
          <a:xfrm>
            <a:off x="2859815" y="3963703"/>
            <a:ext cx="363316" cy="315437"/>
            <a:chOff x="6218300" y="4416175"/>
            <a:chExt cx="516000" cy="448000"/>
          </a:xfrm>
        </p:grpSpPr>
        <p:sp>
          <p:nvSpPr>
            <p:cNvPr id="5619" name="Google Shape;5619;p7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7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7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2" name="Google Shape;5622;p71"/>
          <p:cNvGrpSpPr/>
          <p:nvPr/>
        </p:nvGrpSpPr>
        <p:grpSpPr>
          <a:xfrm>
            <a:off x="5918879" y="3951792"/>
            <a:ext cx="339253" cy="339253"/>
            <a:chOff x="899850" y="4992125"/>
            <a:chExt cx="481825" cy="481825"/>
          </a:xfrm>
        </p:grpSpPr>
        <p:sp>
          <p:nvSpPr>
            <p:cNvPr id="5623" name="Google Shape;5623;p7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7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7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6" name="Google Shape;5626;p71"/>
          <p:cNvGrpSpPr/>
          <p:nvPr/>
        </p:nvGrpSpPr>
        <p:grpSpPr>
          <a:xfrm>
            <a:off x="5461708" y="3951792"/>
            <a:ext cx="339253" cy="339253"/>
            <a:chOff x="1492675" y="4992125"/>
            <a:chExt cx="481825" cy="481825"/>
          </a:xfrm>
        </p:grpSpPr>
        <p:sp>
          <p:nvSpPr>
            <p:cNvPr id="5627" name="Google Shape;5627;p7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7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9" name="Google Shape;5629;p71"/>
          <p:cNvGrpSpPr/>
          <p:nvPr/>
        </p:nvGrpSpPr>
        <p:grpSpPr>
          <a:xfrm>
            <a:off x="5004462" y="3951792"/>
            <a:ext cx="339253" cy="339253"/>
            <a:chOff x="2085525" y="4992125"/>
            <a:chExt cx="481825" cy="481825"/>
          </a:xfrm>
        </p:grpSpPr>
        <p:sp>
          <p:nvSpPr>
            <p:cNvPr id="5630" name="Google Shape;5630;p7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7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2" name="Google Shape;5632;p71"/>
          <p:cNvGrpSpPr/>
          <p:nvPr/>
        </p:nvGrpSpPr>
        <p:grpSpPr>
          <a:xfrm>
            <a:off x="6833221" y="3951792"/>
            <a:ext cx="339253" cy="339253"/>
            <a:chOff x="2678350" y="4992125"/>
            <a:chExt cx="481825" cy="481825"/>
          </a:xfrm>
        </p:grpSpPr>
        <p:sp>
          <p:nvSpPr>
            <p:cNvPr id="5633" name="Google Shape;5633;p7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7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7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6" name="Google Shape;5636;p71"/>
          <p:cNvGrpSpPr/>
          <p:nvPr/>
        </p:nvGrpSpPr>
        <p:grpSpPr>
          <a:xfrm>
            <a:off x="4628816" y="3951792"/>
            <a:ext cx="339253" cy="339253"/>
            <a:chOff x="3271200" y="4992125"/>
            <a:chExt cx="481825" cy="481825"/>
          </a:xfrm>
        </p:grpSpPr>
        <p:sp>
          <p:nvSpPr>
            <p:cNvPr id="5637" name="Google Shape;5637;p7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7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7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0" name="Google Shape;5640;p71"/>
          <p:cNvGrpSpPr/>
          <p:nvPr/>
        </p:nvGrpSpPr>
        <p:grpSpPr>
          <a:xfrm>
            <a:off x="7290263" y="3952822"/>
            <a:ext cx="339411" cy="337193"/>
            <a:chOff x="3863900" y="4993625"/>
            <a:chExt cx="482050" cy="478900"/>
          </a:xfrm>
        </p:grpSpPr>
        <p:sp>
          <p:nvSpPr>
            <p:cNvPr id="5641" name="Google Shape;5641;p7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7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7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7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5" name="Google Shape;5645;p71"/>
          <p:cNvGrpSpPr/>
          <p:nvPr/>
        </p:nvGrpSpPr>
        <p:grpSpPr>
          <a:xfrm>
            <a:off x="7747437" y="3952822"/>
            <a:ext cx="339411" cy="337193"/>
            <a:chOff x="4456725" y="4993625"/>
            <a:chExt cx="482050" cy="478900"/>
          </a:xfrm>
        </p:grpSpPr>
        <p:sp>
          <p:nvSpPr>
            <p:cNvPr id="5646" name="Google Shape;5646;p7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7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7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7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0" name="Google Shape;5650;p71"/>
          <p:cNvGrpSpPr/>
          <p:nvPr/>
        </p:nvGrpSpPr>
        <p:grpSpPr>
          <a:xfrm>
            <a:off x="6376030" y="3952813"/>
            <a:ext cx="339411" cy="337211"/>
            <a:chOff x="5049575" y="4993600"/>
            <a:chExt cx="482050" cy="478925"/>
          </a:xfrm>
        </p:grpSpPr>
        <p:sp>
          <p:nvSpPr>
            <p:cNvPr id="5651" name="Google Shape;5651;p7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7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7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7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36"/>
          <p:cNvSpPr txBox="1"/>
          <p:nvPr>
            <p:ph type="ctrTitle"/>
          </p:nvPr>
        </p:nvSpPr>
        <p:spPr>
          <a:xfrm>
            <a:off x="4757175" y="1567325"/>
            <a:ext cx="3265500" cy="1608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2"/>
                </a:solidFill>
              </a:rPr>
              <a:t>Lifeware</a:t>
            </a:r>
            <a:endParaRPr>
              <a:solidFill>
                <a:schemeClr val="dk2"/>
              </a:solidFill>
            </a:endParaRPr>
          </a:p>
          <a:p>
            <a:pPr indent="0" lvl="0" marL="0" rtl="0" algn="r">
              <a:spcBef>
                <a:spcPts val="0"/>
              </a:spcBef>
              <a:spcAft>
                <a:spcPts val="0"/>
              </a:spcAft>
              <a:buClr>
                <a:schemeClr val="dk1"/>
              </a:buClr>
              <a:buSzPts val="1100"/>
              <a:buFont typeface="Arial"/>
              <a:buNone/>
            </a:pPr>
            <a:r>
              <a:rPr lang="en">
                <a:solidFill>
                  <a:schemeClr val="dk2"/>
                </a:solidFill>
              </a:rPr>
              <a:t>Challenge</a:t>
            </a:r>
            <a:endParaRPr>
              <a:solidFill>
                <a:schemeClr val="dk2"/>
              </a:solidFill>
            </a:endParaRPr>
          </a:p>
        </p:txBody>
      </p:sp>
      <p:sp>
        <p:nvSpPr>
          <p:cNvPr id="190" name="Google Shape;190;p36"/>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Finding what’s behind the output </a:t>
            </a:r>
            <a:endParaRPr/>
          </a:p>
        </p:txBody>
      </p:sp>
      <p:cxnSp>
        <p:nvCxnSpPr>
          <p:cNvPr id="191" name="Google Shape;191;p36"/>
          <p:cNvCxnSpPr/>
          <p:nvPr/>
        </p:nvCxnSpPr>
        <p:spPr>
          <a:xfrm>
            <a:off x="6677025" y="3176000"/>
            <a:ext cx="2460000" cy="0"/>
          </a:xfrm>
          <a:prstGeom prst="straightConnector1">
            <a:avLst/>
          </a:prstGeom>
          <a:noFill/>
          <a:ln cap="flat" cmpd="sng" w="9525">
            <a:solidFill>
              <a:schemeClr val="dk2"/>
            </a:solidFill>
            <a:prstDash val="solid"/>
            <a:round/>
            <a:headEnd len="med" w="med" type="none"/>
            <a:tailEnd len="med" w="med" type="none"/>
          </a:ln>
        </p:spPr>
      </p:cxnSp>
      <p:sp>
        <p:nvSpPr>
          <p:cNvPr id="192" name="Google Shape;192;p36"/>
          <p:cNvSpPr/>
          <p:nvPr/>
        </p:nvSpPr>
        <p:spPr>
          <a:xfrm>
            <a:off x="342162" y="3393375"/>
            <a:ext cx="1486200" cy="9462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6"/>
          <p:cNvSpPr txBox="1"/>
          <p:nvPr/>
        </p:nvSpPr>
        <p:spPr>
          <a:xfrm>
            <a:off x="369890" y="367011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INPUT</a:t>
            </a:r>
            <a:endParaRPr b="1">
              <a:solidFill>
                <a:schemeClr val="lt1"/>
              </a:solidFill>
              <a:latin typeface="Exo 2"/>
              <a:ea typeface="Exo 2"/>
              <a:cs typeface="Exo 2"/>
              <a:sym typeface="Exo 2"/>
            </a:endParaRPr>
          </a:p>
        </p:txBody>
      </p:sp>
      <p:cxnSp>
        <p:nvCxnSpPr>
          <p:cNvPr id="194" name="Google Shape;194;p36"/>
          <p:cNvCxnSpPr/>
          <p:nvPr/>
        </p:nvCxnSpPr>
        <p:spPr>
          <a:xfrm flipH="1" rot="-5400000">
            <a:off x="3078580" y="2034325"/>
            <a:ext cx="360900" cy="600"/>
          </a:xfrm>
          <a:prstGeom prst="curvedConnector3">
            <a:avLst>
              <a:gd fmla="val 50000" name="adj1"/>
            </a:avLst>
          </a:prstGeom>
          <a:noFill/>
          <a:ln cap="flat" cmpd="sng" w="38100">
            <a:solidFill>
              <a:schemeClr val="dk2"/>
            </a:solidFill>
            <a:prstDash val="solid"/>
            <a:round/>
            <a:headEnd len="med" w="med" type="none"/>
            <a:tailEnd len="med" w="med" type="none"/>
          </a:ln>
        </p:spPr>
      </p:cxnSp>
      <p:sp>
        <p:nvSpPr>
          <p:cNvPr id="195" name="Google Shape;195;p36"/>
          <p:cNvSpPr/>
          <p:nvPr/>
        </p:nvSpPr>
        <p:spPr>
          <a:xfrm>
            <a:off x="1761200" y="2292150"/>
            <a:ext cx="3055500" cy="833700"/>
          </a:xfrm>
          <a:prstGeom prst="snip2DiagRect">
            <a:avLst>
              <a:gd fmla="val 0" name="adj1"/>
              <a:gd fmla="val 16667"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6"/>
          <p:cNvSpPr/>
          <p:nvPr/>
        </p:nvSpPr>
        <p:spPr>
          <a:xfrm>
            <a:off x="2516000" y="830925"/>
            <a:ext cx="1486200" cy="9462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36"/>
          <p:cNvCxnSpPr/>
          <p:nvPr/>
        </p:nvCxnSpPr>
        <p:spPr>
          <a:xfrm rot="5400000">
            <a:off x="1090050" y="2722275"/>
            <a:ext cx="611100" cy="584700"/>
          </a:xfrm>
          <a:prstGeom prst="bentConnector3">
            <a:avLst>
              <a:gd fmla="val -691" name="adj1"/>
            </a:avLst>
          </a:prstGeom>
          <a:noFill/>
          <a:ln cap="flat" cmpd="sng" w="38100">
            <a:solidFill>
              <a:schemeClr val="dk2"/>
            </a:solidFill>
            <a:prstDash val="solid"/>
            <a:round/>
            <a:headEnd len="med" w="med" type="none"/>
            <a:tailEnd len="med" w="med" type="none"/>
          </a:ln>
        </p:spPr>
      </p:cxnSp>
      <p:sp>
        <p:nvSpPr>
          <p:cNvPr id="198" name="Google Shape;198;p36"/>
          <p:cNvSpPr txBox="1"/>
          <p:nvPr/>
        </p:nvSpPr>
        <p:spPr>
          <a:xfrm>
            <a:off x="2456600" y="2512650"/>
            <a:ext cx="1664700" cy="46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hlink"/>
                </a:solidFill>
                <a:latin typeface="Exo 2"/>
                <a:ea typeface="Exo 2"/>
                <a:cs typeface="Exo 2"/>
                <a:sym typeface="Exo 2"/>
              </a:rPr>
              <a:t>?</a:t>
            </a:r>
            <a:endParaRPr b="1" sz="3000">
              <a:solidFill>
                <a:schemeClr val="hlink"/>
              </a:solidFill>
              <a:latin typeface="Exo 2"/>
              <a:ea typeface="Exo 2"/>
              <a:cs typeface="Exo 2"/>
              <a:sym typeface="Exo 2"/>
            </a:endParaRPr>
          </a:p>
        </p:txBody>
      </p:sp>
      <p:sp>
        <p:nvSpPr>
          <p:cNvPr id="199" name="Google Shape;199;p36"/>
          <p:cNvSpPr txBox="1"/>
          <p:nvPr/>
        </p:nvSpPr>
        <p:spPr>
          <a:xfrm>
            <a:off x="2543754" y="110766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OUTPUT</a:t>
            </a:r>
            <a:endParaRPr b="1">
              <a:solidFill>
                <a:schemeClr val="lt1"/>
              </a:solidFill>
              <a:latin typeface="Exo 2"/>
              <a:ea typeface="Exo 2"/>
              <a:cs typeface="Exo 2"/>
              <a:sym typeface="Exo 2"/>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200"/>
                                        <p:tgtEl>
                                          <p:spTgt spid="1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58" name="Shape 5658"/>
        <p:cNvGrpSpPr/>
        <p:nvPr/>
      </p:nvGrpSpPr>
      <p:grpSpPr>
        <a:xfrm>
          <a:off x="0" y="0"/>
          <a:ext cx="0" cy="0"/>
          <a:chOff x="0" y="0"/>
          <a:chExt cx="0" cy="0"/>
        </a:xfrm>
      </p:grpSpPr>
      <p:sp>
        <p:nvSpPr>
          <p:cNvPr id="5659" name="Google Shape;5659;p72"/>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60" name="Google Shape;5660;p72"/>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61" name="Google Shape;5661;p72"/>
          <p:cNvGrpSpPr/>
          <p:nvPr/>
        </p:nvGrpSpPr>
        <p:grpSpPr>
          <a:xfrm>
            <a:off x="876361" y="1533504"/>
            <a:ext cx="322099" cy="370529"/>
            <a:chOff x="-42971725" y="3217825"/>
            <a:chExt cx="275675" cy="317125"/>
          </a:xfrm>
        </p:grpSpPr>
        <p:sp>
          <p:nvSpPr>
            <p:cNvPr id="5662" name="Google Shape;5662;p7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72"/>
          <p:cNvGrpSpPr/>
          <p:nvPr/>
        </p:nvGrpSpPr>
        <p:grpSpPr>
          <a:xfrm>
            <a:off x="848276" y="2002160"/>
            <a:ext cx="378270" cy="337551"/>
            <a:chOff x="-42996150" y="3612600"/>
            <a:chExt cx="323750" cy="288900"/>
          </a:xfrm>
        </p:grpSpPr>
        <p:sp>
          <p:nvSpPr>
            <p:cNvPr id="5666" name="Google Shape;5666;p7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72"/>
          <p:cNvGrpSpPr/>
          <p:nvPr/>
        </p:nvGrpSpPr>
        <p:grpSpPr>
          <a:xfrm>
            <a:off x="851036" y="2411530"/>
            <a:ext cx="372749" cy="370909"/>
            <a:chOff x="-42994575" y="3950300"/>
            <a:chExt cx="319025" cy="317450"/>
          </a:xfrm>
        </p:grpSpPr>
        <p:sp>
          <p:nvSpPr>
            <p:cNvPr id="5670" name="Google Shape;5670;p7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72"/>
          <p:cNvGrpSpPr/>
          <p:nvPr/>
        </p:nvGrpSpPr>
        <p:grpSpPr>
          <a:xfrm>
            <a:off x="3004431" y="1558362"/>
            <a:ext cx="371785" cy="370879"/>
            <a:chOff x="-41111350" y="3239100"/>
            <a:chExt cx="318200" cy="317425"/>
          </a:xfrm>
        </p:grpSpPr>
        <p:sp>
          <p:nvSpPr>
            <p:cNvPr id="5674" name="Google Shape;5674;p7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72"/>
          <p:cNvGrpSpPr/>
          <p:nvPr/>
        </p:nvGrpSpPr>
        <p:grpSpPr>
          <a:xfrm>
            <a:off x="3000751" y="1993894"/>
            <a:ext cx="379146" cy="370967"/>
            <a:chOff x="-41117650" y="3605525"/>
            <a:chExt cx="324500" cy="317500"/>
          </a:xfrm>
        </p:grpSpPr>
        <p:sp>
          <p:nvSpPr>
            <p:cNvPr id="5679" name="Google Shape;5679;p7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2" name="Google Shape;5682;p72"/>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3" name="Google Shape;5683;p72"/>
          <p:cNvGrpSpPr/>
          <p:nvPr/>
        </p:nvGrpSpPr>
        <p:grpSpPr>
          <a:xfrm>
            <a:off x="1827005" y="2885417"/>
            <a:ext cx="216271" cy="371814"/>
            <a:chOff x="-39205300" y="3220175"/>
            <a:chExt cx="185100" cy="318225"/>
          </a:xfrm>
        </p:grpSpPr>
        <p:sp>
          <p:nvSpPr>
            <p:cNvPr id="5684" name="Google Shape;5684;p7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72"/>
          <p:cNvGrpSpPr/>
          <p:nvPr/>
        </p:nvGrpSpPr>
        <p:grpSpPr>
          <a:xfrm>
            <a:off x="1792533" y="3345488"/>
            <a:ext cx="300016" cy="369273"/>
            <a:chOff x="-39248625" y="3588600"/>
            <a:chExt cx="256775" cy="316050"/>
          </a:xfrm>
        </p:grpSpPr>
        <p:sp>
          <p:nvSpPr>
            <p:cNvPr id="5687" name="Google Shape;5687;p7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9" name="Google Shape;5689;p72"/>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2"/>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1" name="Google Shape;5691;p72"/>
          <p:cNvGrpSpPr/>
          <p:nvPr/>
        </p:nvGrpSpPr>
        <p:grpSpPr>
          <a:xfrm>
            <a:off x="1243246" y="1533504"/>
            <a:ext cx="429504" cy="370879"/>
            <a:chOff x="-42651700" y="3217825"/>
            <a:chExt cx="367600" cy="317425"/>
          </a:xfrm>
        </p:grpSpPr>
        <p:sp>
          <p:nvSpPr>
            <p:cNvPr id="5692" name="Google Shape;5692;p7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72"/>
          <p:cNvGrpSpPr/>
          <p:nvPr/>
        </p:nvGrpSpPr>
        <p:grpSpPr>
          <a:xfrm>
            <a:off x="1278678" y="1973154"/>
            <a:ext cx="358640" cy="363226"/>
            <a:chOff x="-42617300" y="3587775"/>
            <a:chExt cx="306950" cy="310875"/>
          </a:xfrm>
        </p:grpSpPr>
        <p:sp>
          <p:nvSpPr>
            <p:cNvPr id="5697" name="Google Shape;5697;p7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9" name="Google Shape;5699;p72"/>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0" name="Google Shape;5700;p72"/>
          <p:cNvGrpSpPr/>
          <p:nvPr/>
        </p:nvGrpSpPr>
        <p:grpSpPr>
          <a:xfrm>
            <a:off x="3450506" y="1557895"/>
            <a:ext cx="376926" cy="370324"/>
            <a:chOff x="-40748275" y="3238700"/>
            <a:chExt cx="322600" cy="316950"/>
          </a:xfrm>
        </p:grpSpPr>
        <p:sp>
          <p:nvSpPr>
            <p:cNvPr id="5701" name="Google Shape;5701;p7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72"/>
          <p:cNvGrpSpPr/>
          <p:nvPr/>
        </p:nvGrpSpPr>
        <p:grpSpPr>
          <a:xfrm>
            <a:off x="3453062" y="2025879"/>
            <a:ext cx="371814" cy="338690"/>
            <a:chOff x="-40745125" y="3632900"/>
            <a:chExt cx="318225" cy="289875"/>
          </a:xfrm>
        </p:grpSpPr>
        <p:sp>
          <p:nvSpPr>
            <p:cNvPr id="5708" name="Google Shape;5708;p7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72"/>
          <p:cNvGrpSpPr/>
          <p:nvPr/>
        </p:nvGrpSpPr>
        <p:grpSpPr>
          <a:xfrm>
            <a:off x="3457209" y="2437089"/>
            <a:ext cx="363518" cy="370178"/>
            <a:chOff x="-40742750" y="3972175"/>
            <a:chExt cx="311125" cy="316825"/>
          </a:xfrm>
        </p:grpSpPr>
        <p:sp>
          <p:nvSpPr>
            <p:cNvPr id="5716" name="Google Shape;5716;p7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72"/>
          <p:cNvGrpSpPr/>
          <p:nvPr/>
        </p:nvGrpSpPr>
        <p:grpSpPr>
          <a:xfrm>
            <a:off x="2239871" y="2887257"/>
            <a:ext cx="266892" cy="369974"/>
            <a:chOff x="-38860325" y="3221750"/>
            <a:chExt cx="228425" cy="316650"/>
          </a:xfrm>
        </p:grpSpPr>
        <p:sp>
          <p:nvSpPr>
            <p:cNvPr id="5719" name="Google Shape;5719;p7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72"/>
          <p:cNvGrpSpPr/>
          <p:nvPr/>
        </p:nvGrpSpPr>
        <p:grpSpPr>
          <a:xfrm>
            <a:off x="2190678" y="3349314"/>
            <a:ext cx="380081" cy="367111"/>
            <a:chOff x="-38905225" y="3591875"/>
            <a:chExt cx="325300" cy="314200"/>
          </a:xfrm>
        </p:grpSpPr>
        <p:sp>
          <p:nvSpPr>
            <p:cNvPr id="5724" name="Google Shape;5724;p7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7" name="Google Shape;5727;p72"/>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8" name="Google Shape;5728;p72"/>
          <p:cNvGrpSpPr/>
          <p:nvPr/>
        </p:nvGrpSpPr>
        <p:grpSpPr>
          <a:xfrm>
            <a:off x="3997427" y="3334394"/>
            <a:ext cx="290815" cy="369740"/>
            <a:chOff x="-37370925" y="3579105"/>
            <a:chExt cx="248900" cy="316450"/>
          </a:xfrm>
        </p:grpSpPr>
        <p:sp>
          <p:nvSpPr>
            <p:cNvPr id="5729" name="Google Shape;5729;p7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1" name="Google Shape;5731;p72"/>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2"/>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3" name="Google Shape;5733;p72"/>
          <p:cNvGrpSpPr/>
          <p:nvPr/>
        </p:nvGrpSpPr>
        <p:grpSpPr>
          <a:xfrm>
            <a:off x="1690803" y="2412465"/>
            <a:ext cx="371814" cy="369974"/>
            <a:chOff x="-42259725" y="3951100"/>
            <a:chExt cx="318225" cy="316650"/>
          </a:xfrm>
        </p:grpSpPr>
        <p:sp>
          <p:nvSpPr>
            <p:cNvPr id="5734" name="Google Shape;5734;p7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72"/>
          <p:cNvGrpSpPr/>
          <p:nvPr/>
        </p:nvGrpSpPr>
        <p:grpSpPr>
          <a:xfrm>
            <a:off x="3889164" y="1591486"/>
            <a:ext cx="370879" cy="337755"/>
            <a:chOff x="-40378075" y="3267450"/>
            <a:chExt cx="317425" cy="289075"/>
          </a:xfrm>
        </p:grpSpPr>
        <p:sp>
          <p:nvSpPr>
            <p:cNvPr id="5737" name="Google Shape;5737;p7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72"/>
          <p:cNvGrpSpPr/>
          <p:nvPr/>
        </p:nvGrpSpPr>
        <p:grpSpPr>
          <a:xfrm>
            <a:off x="3892830" y="1992754"/>
            <a:ext cx="363548" cy="369974"/>
            <a:chOff x="-40372575" y="3604550"/>
            <a:chExt cx="311150" cy="316650"/>
          </a:xfrm>
        </p:grpSpPr>
        <p:sp>
          <p:nvSpPr>
            <p:cNvPr id="5742" name="Google Shape;5742;p7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5" name="Google Shape;5745;p72"/>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6" name="Google Shape;5746;p72"/>
          <p:cNvGrpSpPr/>
          <p:nvPr/>
        </p:nvGrpSpPr>
        <p:grpSpPr>
          <a:xfrm>
            <a:off x="2616780" y="2885417"/>
            <a:ext cx="399038" cy="372165"/>
            <a:chOff x="-38542250" y="3220175"/>
            <a:chExt cx="341525" cy="318525"/>
          </a:xfrm>
        </p:grpSpPr>
        <p:sp>
          <p:nvSpPr>
            <p:cNvPr id="5747" name="Google Shape;5747;p7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72"/>
          <p:cNvGrpSpPr/>
          <p:nvPr/>
        </p:nvGrpSpPr>
        <p:grpSpPr>
          <a:xfrm>
            <a:off x="2638712" y="3344787"/>
            <a:ext cx="369974" cy="369068"/>
            <a:chOff x="-38537400" y="3588000"/>
            <a:chExt cx="316650" cy="315875"/>
          </a:xfrm>
        </p:grpSpPr>
        <p:sp>
          <p:nvSpPr>
            <p:cNvPr id="5751" name="Google Shape;5751;p7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72"/>
          <p:cNvGrpSpPr/>
          <p:nvPr/>
        </p:nvGrpSpPr>
        <p:grpSpPr>
          <a:xfrm>
            <a:off x="2637792" y="3802316"/>
            <a:ext cx="371814" cy="369974"/>
            <a:chOff x="-38538975" y="3954250"/>
            <a:chExt cx="318225" cy="316650"/>
          </a:xfrm>
        </p:grpSpPr>
        <p:sp>
          <p:nvSpPr>
            <p:cNvPr id="5756" name="Google Shape;5756;p7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72"/>
          <p:cNvGrpSpPr/>
          <p:nvPr/>
        </p:nvGrpSpPr>
        <p:grpSpPr>
          <a:xfrm>
            <a:off x="3955104" y="3797243"/>
            <a:ext cx="375465" cy="371814"/>
            <a:chOff x="-37385100" y="3949908"/>
            <a:chExt cx="321350" cy="318225"/>
          </a:xfrm>
        </p:grpSpPr>
        <p:sp>
          <p:nvSpPr>
            <p:cNvPr id="5759" name="Google Shape;5759;p7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72"/>
          <p:cNvGrpSpPr/>
          <p:nvPr/>
        </p:nvGrpSpPr>
        <p:grpSpPr>
          <a:xfrm>
            <a:off x="2130763" y="1532803"/>
            <a:ext cx="370909" cy="370675"/>
            <a:chOff x="-41895050" y="3217225"/>
            <a:chExt cx="317450" cy="317250"/>
          </a:xfrm>
        </p:grpSpPr>
        <p:sp>
          <p:nvSpPr>
            <p:cNvPr id="5762" name="Google Shape;5762;p7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72"/>
          <p:cNvGrpSpPr/>
          <p:nvPr/>
        </p:nvGrpSpPr>
        <p:grpSpPr>
          <a:xfrm>
            <a:off x="2130310" y="1969737"/>
            <a:ext cx="371814" cy="369974"/>
            <a:chOff x="-41893475" y="3584850"/>
            <a:chExt cx="318225" cy="316650"/>
          </a:xfrm>
        </p:grpSpPr>
        <p:sp>
          <p:nvSpPr>
            <p:cNvPr id="5768" name="Google Shape;5768;p7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2" name="Google Shape;5772;p72"/>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2"/>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4" name="Google Shape;5774;p72"/>
          <p:cNvGrpSpPr/>
          <p:nvPr/>
        </p:nvGrpSpPr>
        <p:grpSpPr>
          <a:xfrm>
            <a:off x="900338" y="3365029"/>
            <a:ext cx="337522" cy="370909"/>
            <a:chOff x="-39998250" y="3605325"/>
            <a:chExt cx="288875" cy="317450"/>
          </a:xfrm>
        </p:grpSpPr>
        <p:sp>
          <p:nvSpPr>
            <p:cNvPr id="5775" name="Google Shape;5775;p7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72"/>
          <p:cNvGrpSpPr/>
          <p:nvPr/>
        </p:nvGrpSpPr>
        <p:grpSpPr>
          <a:xfrm>
            <a:off x="884112" y="3823493"/>
            <a:ext cx="369974" cy="369945"/>
            <a:chOff x="-40011050" y="3972375"/>
            <a:chExt cx="316650" cy="316625"/>
          </a:xfrm>
        </p:grpSpPr>
        <p:sp>
          <p:nvSpPr>
            <p:cNvPr id="5778" name="Google Shape;5778;p7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72"/>
          <p:cNvGrpSpPr/>
          <p:nvPr/>
        </p:nvGrpSpPr>
        <p:grpSpPr>
          <a:xfrm>
            <a:off x="3116043" y="2888192"/>
            <a:ext cx="266921" cy="369039"/>
            <a:chOff x="-38129425" y="3222550"/>
            <a:chExt cx="228450" cy="315850"/>
          </a:xfrm>
        </p:grpSpPr>
        <p:sp>
          <p:nvSpPr>
            <p:cNvPr id="5781" name="Google Shape;5781;p7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72"/>
          <p:cNvGrpSpPr/>
          <p:nvPr/>
        </p:nvGrpSpPr>
        <p:grpSpPr>
          <a:xfrm>
            <a:off x="3071012" y="3344787"/>
            <a:ext cx="371785" cy="369974"/>
            <a:chOff x="-38172725" y="3588000"/>
            <a:chExt cx="318200" cy="316650"/>
          </a:xfrm>
        </p:grpSpPr>
        <p:sp>
          <p:nvSpPr>
            <p:cNvPr id="5784" name="Google Shape;5784;p7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72"/>
          <p:cNvGrpSpPr/>
          <p:nvPr/>
        </p:nvGrpSpPr>
        <p:grpSpPr>
          <a:xfrm>
            <a:off x="3146914" y="3803222"/>
            <a:ext cx="219981" cy="369974"/>
            <a:chOff x="-38109725" y="3955025"/>
            <a:chExt cx="188275" cy="316650"/>
          </a:xfrm>
        </p:grpSpPr>
        <p:sp>
          <p:nvSpPr>
            <p:cNvPr id="5793" name="Google Shape;5793;p7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5" name="Google Shape;5795;p72"/>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72"/>
          <p:cNvGrpSpPr/>
          <p:nvPr/>
        </p:nvGrpSpPr>
        <p:grpSpPr>
          <a:xfrm>
            <a:off x="2562313" y="1534643"/>
            <a:ext cx="373654" cy="369068"/>
            <a:chOff x="-41530375" y="3218800"/>
            <a:chExt cx="319800" cy="315875"/>
          </a:xfrm>
        </p:grpSpPr>
        <p:sp>
          <p:nvSpPr>
            <p:cNvPr id="5797" name="Google Shape;5797;p7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72"/>
          <p:cNvGrpSpPr/>
          <p:nvPr/>
        </p:nvGrpSpPr>
        <p:grpSpPr>
          <a:xfrm>
            <a:off x="2564607" y="2049801"/>
            <a:ext cx="369068" cy="289004"/>
            <a:chOff x="-41526450" y="3653375"/>
            <a:chExt cx="315875" cy="247350"/>
          </a:xfrm>
        </p:grpSpPr>
        <p:sp>
          <p:nvSpPr>
            <p:cNvPr id="5800" name="Google Shape;5800;p7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72"/>
          <p:cNvGrpSpPr/>
          <p:nvPr/>
        </p:nvGrpSpPr>
        <p:grpSpPr>
          <a:xfrm>
            <a:off x="2565994" y="2412465"/>
            <a:ext cx="366293" cy="369974"/>
            <a:chOff x="-41526450" y="3951100"/>
            <a:chExt cx="313500" cy="316650"/>
          </a:xfrm>
        </p:grpSpPr>
        <p:sp>
          <p:nvSpPr>
            <p:cNvPr id="5803" name="Google Shape;5803;p7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72"/>
          <p:cNvGrpSpPr/>
          <p:nvPr/>
        </p:nvGrpSpPr>
        <p:grpSpPr>
          <a:xfrm>
            <a:off x="1331249" y="2906594"/>
            <a:ext cx="339595" cy="371814"/>
            <a:chOff x="-39625900" y="3238300"/>
            <a:chExt cx="290650" cy="318225"/>
          </a:xfrm>
        </p:grpSpPr>
        <p:sp>
          <p:nvSpPr>
            <p:cNvPr id="5807" name="Google Shape;5807;p7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9" name="Google Shape;5809;p72"/>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0" name="Google Shape;5810;p72"/>
          <p:cNvGrpSpPr/>
          <p:nvPr/>
        </p:nvGrpSpPr>
        <p:grpSpPr>
          <a:xfrm>
            <a:off x="1325300" y="3823055"/>
            <a:ext cx="366293" cy="370441"/>
            <a:chOff x="-39647175" y="3972000"/>
            <a:chExt cx="313500" cy="317050"/>
          </a:xfrm>
        </p:grpSpPr>
        <p:sp>
          <p:nvSpPr>
            <p:cNvPr id="5811" name="Google Shape;5811;p7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72"/>
          <p:cNvGrpSpPr/>
          <p:nvPr/>
        </p:nvGrpSpPr>
        <p:grpSpPr>
          <a:xfrm>
            <a:off x="3494427" y="2887053"/>
            <a:ext cx="375495" cy="370879"/>
            <a:chOff x="-37808850" y="3221575"/>
            <a:chExt cx="321375" cy="317425"/>
          </a:xfrm>
        </p:grpSpPr>
        <p:sp>
          <p:nvSpPr>
            <p:cNvPr id="5815" name="Google Shape;5815;p7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72"/>
          <p:cNvGrpSpPr/>
          <p:nvPr/>
        </p:nvGrpSpPr>
        <p:grpSpPr>
          <a:xfrm>
            <a:off x="3503201" y="3409084"/>
            <a:ext cx="372749" cy="241158"/>
            <a:chOff x="-37806500" y="3643030"/>
            <a:chExt cx="319025" cy="206400"/>
          </a:xfrm>
        </p:grpSpPr>
        <p:sp>
          <p:nvSpPr>
            <p:cNvPr id="5818" name="Google Shape;5818;p7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72"/>
          <p:cNvGrpSpPr/>
          <p:nvPr/>
        </p:nvGrpSpPr>
        <p:grpSpPr>
          <a:xfrm>
            <a:off x="3505508" y="3801381"/>
            <a:ext cx="368134" cy="371814"/>
            <a:chOff x="-37804925" y="3953450"/>
            <a:chExt cx="315075" cy="318225"/>
          </a:xfrm>
        </p:grpSpPr>
        <p:sp>
          <p:nvSpPr>
            <p:cNvPr id="5821" name="Google Shape;5821;p7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4" name="Google Shape;5824;p72"/>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5" name="Google Shape;5825;p72"/>
          <p:cNvGrpSpPr/>
          <p:nvPr/>
        </p:nvGrpSpPr>
        <p:grpSpPr>
          <a:xfrm>
            <a:off x="4860977" y="1553988"/>
            <a:ext cx="355663" cy="308725"/>
            <a:chOff x="-28462125" y="3199700"/>
            <a:chExt cx="298550" cy="259150"/>
          </a:xfrm>
        </p:grpSpPr>
        <p:sp>
          <p:nvSpPr>
            <p:cNvPr id="5826" name="Google Shape;5826;p7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72"/>
          <p:cNvGrpSpPr/>
          <p:nvPr/>
        </p:nvGrpSpPr>
        <p:grpSpPr>
          <a:xfrm>
            <a:off x="4861930" y="1988678"/>
            <a:ext cx="353757" cy="352833"/>
            <a:chOff x="-28461325" y="3545475"/>
            <a:chExt cx="296950" cy="296175"/>
          </a:xfrm>
        </p:grpSpPr>
        <p:sp>
          <p:nvSpPr>
            <p:cNvPr id="5830" name="Google Shape;5830;p7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72"/>
          <p:cNvGrpSpPr/>
          <p:nvPr/>
        </p:nvGrpSpPr>
        <p:grpSpPr>
          <a:xfrm>
            <a:off x="4858162" y="2438722"/>
            <a:ext cx="361292" cy="352803"/>
            <a:chOff x="-28463700" y="3914875"/>
            <a:chExt cx="303275" cy="296150"/>
          </a:xfrm>
        </p:grpSpPr>
        <p:sp>
          <p:nvSpPr>
            <p:cNvPr id="5837" name="Google Shape;5837;p7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72"/>
          <p:cNvGrpSpPr/>
          <p:nvPr/>
        </p:nvGrpSpPr>
        <p:grpSpPr>
          <a:xfrm>
            <a:off x="7092947" y="1594805"/>
            <a:ext cx="351880" cy="227092"/>
            <a:chOff x="-26573400" y="3224125"/>
            <a:chExt cx="295375" cy="190625"/>
          </a:xfrm>
        </p:grpSpPr>
        <p:sp>
          <p:nvSpPr>
            <p:cNvPr id="5840" name="Google Shape;5840;p7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72"/>
          <p:cNvGrpSpPr/>
          <p:nvPr/>
        </p:nvGrpSpPr>
        <p:grpSpPr>
          <a:xfrm>
            <a:off x="7092947" y="1989140"/>
            <a:ext cx="351880" cy="351910"/>
            <a:chOff x="-26573400" y="3546250"/>
            <a:chExt cx="295375" cy="295400"/>
          </a:xfrm>
        </p:grpSpPr>
        <p:sp>
          <p:nvSpPr>
            <p:cNvPr id="5843" name="Google Shape;5843;p7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72"/>
          <p:cNvGrpSpPr/>
          <p:nvPr/>
        </p:nvGrpSpPr>
        <p:grpSpPr>
          <a:xfrm>
            <a:off x="7081228" y="2439049"/>
            <a:ext cx="375319" cy="352148"/>
            <a:chOff x="-26583625" y="3917025"/>
            <a:chExt cx="315050" cy="295600"/>
          </a:xfrm>
        </p:grpSpPr>
        <p:sp>
          <p:nvSpPr>
            <p:cNvPr id="5849" name="Google Shape;5849;p7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3" name="Google Shape;5853;p72"/>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4" name="Google Shape;5854;p72"/>
          <p:cNvGrpSpPr/>
          <p:nvPr/>
        </p:nvGrpSpPr>
        <p:grpSpPr>
          <a:xfrm>
            <a:off x="5779742" y="3398079"/>
            <a:ext cx="289039" cy="352833"/>
            <a:chOff x="-24694925" y="3518700"/>
            <a:chExt cx="242625" cy="296175"/>
          </a:xfrm>
        </p:grpSpPr>
        <p:sp>
          <p:nvSpPr>
            <p:cNvPr id="5855" name="Google Shape;5855;p7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72"/>
          <p:cNvGrpSpPr/>
          <p:nvPr/>
        </p:nvGrpSpPr>
        <p:grpSpPr>
          <a:xfrm>
            <a:off x="5779280" y="3848107"/>
            <a:ext cx="289962" cy="352833"/>
            <a:chOff x="-24709100" y="3888875"/>
            <a:chExt cx="243400" cy="296175"/>
          </a:xfrm>
        </p:grpSpPr>
        <p:sp>
          <p:nvSpPr>
            <p:cNvPr id="5860" name="Google Shape;5860;p7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72"/>
          <p:cNvGrpSpPr/>
          <p:nvPr/>
        </p:nvGrpSpPr>
        <p:grpSpPr>
          <a:xfrm>
            <a:off x="7979280" y="2920770"/>
            <a:ext cx="356556" cy="349557"/>
            <a:chOff x="-22863675" y="3131775"/>
            <a:chExt cx="299300" cy="293425"/>
          </a:xfrm>
        </p:grpSpPr>
        <p:sp>
          <p:nvSpPr>
            <p:cNvPr id="5864" name="Google Shape;5864;p7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72"/>
          <p:cNvGrpSpPr/>
          <p:nvPr/>
        </p:nvGrpSpPr>
        <p:grpSpPr>
          <a:xfrm>
            <a:off x="5322144" y="1531949"/>
            <a:ext cx="310602" cy="352803"/>
            <a:chOff x="-28069875" y="3175300"/>
            <a:chExt cx="260725" cy="296150"/>
          </a:xfrm>
        </p:grpSpPr>
        <p:sp>
          <p:nvSpPr>
            <p:cNvPr id="5868" name="Google Shape;5868;p7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7" name="Google Shape;5877;p72"/>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8" name="Google Shape;5878;p72"/>
          <p:cNvGrpSpPr/>
          <p:nvPr/>
        </p:nvGrpSpPr>
        <p:grpSpPr>
          <a:xfrm>
            <a:off x="5363423" y="2439183"/>
            <a:ext cx="228045" cy="351880"/>
            <a:chOff x="-28032075" y="3916450"/>
            <a:chExt cx="191425" cy="295375"/>
          </a:xfrm>
        </p:grpSpPr>
        <p:sp>
          <p:nvSpPr>
            <p:cNvPr id="5879" name="Google Shape;5879;p7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72"/>
          <p:cNvGrpSpPr/>
          <p:nvPr/>
        </p:nvGrpSpPr>
        <p:grpSpPr>
          <a:xfrm>
            <a:off x="7528769" y="1531934"/>
            <a:ext cx="352833" cy="352833"/>
            <a:chOff x="-26201650" y="3176075"/>
            <a:chExt cx="296175" cy="296175"/>
          </a:xfrm>
        </p:grpSpPr>
        <p:sp>
          <p:nvSpPr>
            <p:cNvPr id="5883" name="Google Shape;5883;p7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72"/>
          <p:cNvGrpSpPr/>
          <p:nvPr/>
        </p:nvGrpSpPr>
        <p:grpSpPr>
          <a:xfrm>
            <a:off x="7528293" y="1989155"/>
            <a:ext cx="353786" cy="351880"/>
            <a:chOff x="-26204800" y="3547050"/>
            <a:chExt cx="296975" cy="295375"/>
          </a:xfrm>
        </p:grpSpPr>
        <p:sp>
          <p:nvSpPr>
            <p:cNvPr id="5886" name="Google Shape;5886;p7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8" name="Google Shape;5888;p72"/>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9" name="Google Shape;5889;p72"/>
          <p:cNvGrpSpPr/>
          <p:nvPr/>
        </p:nvGrpSpPr>
        <p:grpSpPr>
          <a:xfrm>
            <a:off x="6199548" y="2919133"/>
            <a:ext cx="345328" cy="352833"/>
            <a:chOff x="-24353875" y="3147725"/>
            <a:chExt cx="289875" cy="296175"/>
          </a:xfrm>
        </p:grpSpPr>
        <p:sp>
          <p:nvSpPr>
            <p:cNvPr id="5890" name="Google Shape;5890;p7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72"/>
          <p:cNvGrpSpPr/>
          <p:nvPr/>
        </p:nvGrpSpPr>
        <p:grpSpPr>
          <a:xfrm>
            <a:off x="6207530" y="3398540"/>
            <a:ext cx="329365" cy="351910"/>
            <a:chOff x="-24344425" y="3519475"/>
            <a:chExt cx="276475" cy="295400"/>
          </a:xfrm>
        </p:grpSpPr>
        <p:sp>
          <p:nvSpPr>
            <p:cNvPr id="5893" name="Google Shape;5893;p7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2"/>
          <p:cNvGrpSpPr/>
          <p:nvPr/>
        </p:nvGrpSpPr>
        <p:grpSpPr>
          <a:xfrm>
            <a:off x="6197210" y="3850460"/>
            <a:ext cx="350004" cy="348128"/>
            <a:chOff x="-24353075" y="3891250"/>
            <a:chExt cx="293800" cy="292225"/>
          </a:xfrm>
        </p:grpSpPr>
        <p:sp>
          <p:nvSpPr>
            <p:cNvPr id="5896" name="Google Shape;5896;p7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72"/>
          <p:cNvGrpSpPr/>
          <p:nvPr/>
        </p:nvGrpSpPr>
        <p:grpSpPr>
          <a:xfrm>
            <a:off x="7980681" y="3398763"/>
            <a:ext cx="353757" cy="351463"/>
            <a:chOff x="-22845575" y="3504075"/>
            <a:chExt cx="296950" cy="295025"/>
          </a:xfrm>
        </p:grpSpPr>
        <p:sp>
          <p:nvSpPr>
            <p:cNvPr id="5899" name="Google Shape;5899;p7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72"/>
          <p:cNvGrpSpPr/>
          <p:nvPr/>
        </p:nvGrpSpPr>
        <p:grpSpPr>
          <a:xfrm>
            <a:off x="5773862" y="1532411"/>
            <a:ext cx="299344" cy="351880"/>
            <a:chOff x="-27691025" y="3175300"/>
            <a:chExt cx="251275" cy="295375"/>
          </a:xfrm>
        </p:grpSpPr>
        <p:sp>
          <p:nvSpPr>
            <p:cNvPr id="5902" name="Google Shape;5902;p7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72"/>
          <p:cNvGrpSpPr/>
          <p:nvPr/>
        </p:nvGrpSpPr>
        <p:grpSpPr>
          <a:xfrm>
            <a:off x="5746179" y="2051087"/>
            <a:ext cx="354710" cy="228015"/>
            <a:chOff x="-27721750" y="3598250"/>
            <a:chExt cx="297750" cy="191400"/>
          </a:xfrm>
        </p:grpSpPr>
        <p:sp>
          <p:nvSpPr>
            <p:cNvPr id="5907" name="Google Shape;5907;p7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2"/>
          <p:cNvGrpSpPr/>
          <p:nvPr/>
        </p:nvGrpSpPr>
        <p:grpSpPr>
          <a:xfrm>
            <a:off x="5747579" y="2444633"/>
            <a:ext cx="351910" cy="340980"/>
            <a:chOff x="-27719400" y="3925600"/>
            <a:chExt cx="295400" cy="286225"/>
          </a:xfrm>
        </p:grpSpPr>
        <p:sp>
          <p:nvSpPr>
            <p:cNvPr id="5910" name="Google Shape;5910;p7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2"/>
          <p:cNvGrpSpPr/>
          <p:nvPr/>
        </p:nvGrpSpPr>
        <p:grpSpPr>
          <a:xfrm>
            <a:off x="7968851" y="1531473"/>
            <a:ext cx="353757" cy="353757"/>
            <a:chOff x="-25834600" y="3176875"/>
            <a:chExt cx="296950" cy="296950"/>
          </a:xfrm>
        </p:grpSpPr>
        <p:sp>
          <p:nvSpPr>
            <p:cNvPr id="5913" name="Google Shape;5913;p7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72"/>
          <p:cNvGrpSpPr/>
          <p:nvPr/>
        </p:nvGrpSpPr>
        <p:grpSpPr>
          <a:xfrm>
            <a:off x="7968851" y="1999474"/>
            <a:ext cx="353757" cy="331241"/>
            <a:chOff x="-25834600" y="3564375"/>
            <a:chExt cx="296950" cy="278050"/>
          </a:xfrm>
        </p:grpSpPr>
        <p:sp>
          <p:nvSpPr>
            <p:cNvPr id="5919" name="Google Shape;5919;p7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72"/>
          <p:cNvGrpSpPr/>
          <p:nvPr/>
        </p:nvGrpSpPr>
        <p:grpSpPr>
          <a:xfrm>
            <a:off x="7966974" y="2438826"/>
            <a:ext cx="357509" cy="352595"/>
            <a:chOff x="-25834600" y="3915850"/>
            <a:chExt cx="300100" cy="295975"/>
          </a:xfrm>
        </p:grpSpPr>
        <p:sp>
          <p:nvSpPr>
            <p:cNvPr id="5928" name="Google Shape;5928;p7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72"/>
          <p:cNvGrpSpPr/>
          <p:nvPr/>
        </p:nvGrpSpPr>
        <p:grpSpPr>
          <a:xfrm>
            <a:off x="6702402" y="2920056"/>
            <a:ext cx="228968" cy="350987"/>
            <a:chOff x="-23930925" y="3149300"/>
            <a:chExt cx="192200" cy="294625"/>
          </a:xfrm>
        </p:grpSpPr>
        <p:sp>
          <p:nvSpPr>
            <p:cNvPr id="5932" name="Google Shape;5932;p7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72"/>
          <p:cNvGrpSpPr/>
          <p:nvPr/>
        </p:nvGrpSpPr>
        <p:grpSpPr>
          <a:xfrm>
            <a:off x="6659232" y="3398540"/>
            <a:ext cx="315307" cy="351910"/>
            <a:chOff x="-23962425" y="3519475"/>
            <a:chExt cx="264675" cy="295400"/>
          </a:xfrm>
        </p:grpSpPr>
        <p:sp>
          <p:nvSpPr>
            <p:cNvPr id="5937" name="Google Shape;5937;p7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9" name="Google Shape;5939;p72"/>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0" name="Google Shape;5940;p72"/>
          <p:cNvGrpSpPr/>
          <p:nvPr/>
        </p:nvGrpSpPr>
        <p:grpSpPr>
          <a:xfrm>
            <a:off x="8037908" y="3848584"/>
            <a:ext cx="239302" cy="351880"/>
            <a:chOff x="-22788075" y="3904625"/>
            <a:chExt cx="200875" cy="295375"/>
          </a:xfrm>
        </p:grpSpPr>
        <p:sp>
          <p:nvSpPr>
            <p:cNvPr id="5941" name="Google Shape;5941;p7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72"/>
          <p:cNvGrpSpPr/>
          <p:nvPr/>
        </p:nvGrpSpPr>
        <p:grpSpPr>
          <a:xfrm>
            <a:off x="6193206" y="1531949"/>
            <a:ext cx="354710" cy="352803"/>
            <a:chOff x="-27351575" y="3175300"/>
            <a:chExt cx="297750" cy="296150"/>
          </a:xfrm>
        </p:grpSpPr>
        <p:sp>
          <p:nvSpPr>
            <p:cNvPr id="5946" name="Google Shape;5946;p7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72"/>
          <p:cNvGrpSpPr/>
          <p:nvPr/>
        </p:nvGrpSpPr>
        <p:grpSpPr>
          <a:xfrm>
            <a:off x="6235914" y="1988559"/>
            <a:ext cx="269293" cy="353072"/>
            <a:chOff x="-27313750" y="3545275"/>
            <a:chExt cx="226050" cy="296375"/>
          </a:xfrm>
        </p:grpSpPr>
        <p:sp>
          <p:nvSpPr>
            <p:cNvPr id="5951" name="Google Shape;5951;p7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2"/>
          <p:cNvGrpSpPr/>
          <p:nvPr/>
        </p:nvGrpSpPr>
        <p:grpSpPr>
          <a:xfrm>
            <a:off x="6193206" y="2436830"/>
            <a:ext cx="354710" cy="356586"/>
            <a:chOff x="-27351575" y="3915650"/>
            <a:chExt cx="297750" cy="299325"/>
          </a:xfrm>
        </p:grpSpPr>
        <p:sp>
          <p:nvSpPr>
            <p:cNvPr id="5955" name="Google Shape;5955;p7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72"/>
          <p:cNvGrpSpPr/>
          <p:nvPr/>
        </p:nvGrpSpPr>
        <p:grpSpPr>
          <a:xfrm>
            <a:off x="4880696" y="2919029"/>
            <a:ext cx="319060" cy="353042"/>
            <a:chOff x="-25445525" y="3175900"/>
            <a:chExt cx="267825" cy="296350"/>
          </a:xfrm>
        </p:grpSpPr>
        <p:sp>
          <p:nvSpPr>
            <p:cNvPr id="5958" name="Google Shape;5958;p7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72"/>
          <p:cNvGrpSpPr/>
          <p:nvPr/>
        </p:nvGrpSpPr>
        <p:grpSpPr>
          <a:xfrm>
            <a:off x="4862410" y="3409352"/>
            <a:ext cx="355633" cy="330288"/>
            <a:chOff x="-25465200" y="3565175"/>
            <a:chExt cx="298525" cy="277250"/>
          </a:xfrm>
        </p:grpSpPr>
        <p:sp>
          <p:nvSpPr>
            <p:cNvPr id="5962" name="Google Shape;5962;p7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72"/>
          <p:cNvGrpSpPr/>
          <p:nvPr/>
        </p:nvGrpSpPr>
        <p:grpSpPr>
          <a:xfrm>
            <a:off x="4861948" y="3848882"/>
            <a:ext cx="356556" cy="351285"/>
            <a:chOff x="-25465200" y="3916150"/>
            <a:chExt cx="299300" cy="294875"/>
          </a:xfrm>
        </p:grpSpPr>
        <p:sp>
          <p:nvSpPr>
            <p:cNvPr id="5965" name="Google Shape;5965;p7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72"/>
          <p:cNvGrpSpPr/>
          <p:nvPr/>
        </p:nvGrpSpPr>
        <p:grpSpPr>
          <a:xfrm>
            <a:off x="7089388" y="2919148"/>
            <a:ext cx="351880" cy="352803"/>
            <a:chOff x="-23615075" y="3148525"/>
            <a:chExt cx="295375" cy="296150"/>
          </a:xfrm>
        </p:grpSpPr>
        <p:sp>
          <p:nvSpPr>
            <p:cNvPr id="5968" name="Google Shape;5968;p7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2" name="Google Shape;5972;p72"/>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3" name="Google Shape;5973;p72"/>
          <p:cNvGrpSpPr/>
          <p:nvPr/>
        </p:nvGrpSpPr>
        <p:grpSpPr>
          <a:xfrm>
            <a:off x="7088911" y="3858427"/>
            <a:ext cx="352833" cy="332194"/>
            <a:chOff x="-23615075" y="3906200"/>
            <a:chExt cx="296175" cy="278850"/>
          </a:xfrm>
        </p:grpSpPr>
        <p:sp>
          <p:nvSpPr>
            <p:cNvPr id="5974" name="Google Shape;5974;p7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7" name="Google Shape;5977;p72"/>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8" name="Google Shape;5978;p72"/>
          <p:cNvGrpSpPr/>
          <p:nvPr/>
        </p:nvGrpSpPr>
        <p:grpSpPr>
          <a:xfrm>
            <a:off x="6637880" y="1532068"/>
            <a:ext cx="353757" cy="352565"/>
            <a:chOff x="-26980600" y="3175500"/>
            <a:chExt cx="296950" cy="295950"/>
          </a:xfrm>
        </p:grpSpPr>
        <p:sp>
          <p:nvSpPr>
            <p:cNvPr id="5979" name="Google Shape;5979;p7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2" name="Google Shape;5982;p72"/>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3" name="Google Shape;5983;p72"/>
          <p:cNvGrpSpPr/>
          <p:nvPr/>
        </p:nvGrpSpPr>
        <p:grpSpPr>
          <a:xfrm>
            <a:off x="6638357" y="2470604"/>
            <a:ext cx="352803" cy="289039"/>
            <a:chOff x="-26981375" y="3951875"/>
            <a:chExt cx="296150" cy="242625"/>
          </a:xfrm>
        </p:grpSpPr>
        <p:sp>
          <p:nvSpPr>
            <p:cNvPr id="5984" name="Google Shape;5984;p7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2"/>
          <p:cNvGrpSpPr/>
          <p:nvPr/>
        </p:nvGrpSpPr>
        <p:grpSpPr>
          <a:xfrm>
            <a:off x="5303399" y="2918195"/>
            <a:ext cx="351910" cy="354710"/>
            <a:chOff x="-25094250" y="3176075"/>
            <a:chExt cx="295400" cy="297750"/>
          </a:xfrm>
        </p:grpSpPr>
        <p:sp>
          <p:nvSpPr>
            <p:cNvPr id="5988" name="Google Shape;5988;p7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72"/>
          <p:cNvGrpSpPr/>
          <p:nvPr/>
        </p:nvGrpSpPr>
        <p:grpSpPr>
          <a:xfrm>
            <a:off x="5303399" y="3398556"/>
            <a:ext cx="351910" cy="351880"/>
            <a:chOff x="-25094250" y="3547050"/>
            <a:chExt cx="295400" cy="295375"/>
          </a:xfrm>
        </p:grpSpPr>
        <p:sp>
          <p:nvSpPr>
            <p:cNvPr id="5992" name="Google Shape;5992;p7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7" name="Google Shape;5997;p72"/>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8" name="Google Shape;5998;p72"/>
          <p:cNvGrpSpPr/>
          <p:nvPr/>
        </p:nvGrpSpPr>
        <p:grpSpPr>
          <a:xfrm>
            <a:off x="7535476" y="2919148"/>
            <a:ext cx="352803" cy="352803"/>
            <a:chOff x="-23245675" y="3148525"/>
            <a:chExt cx="296150" cy="296150"/>
          </a:xfrm>
        </p:grpSpPr>
        <p:sp>
          <p:nvSpPr>
            <p:cNvPr id="5999" name="Google Shape;5999;p7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2" name="Google Shape;6002;p72"/>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3" name="Google Shape;6003;p72"/>
          <p:cNvGrpSpPr/>
          <p:nvPr/>
        </p:nvGrpSpPr>
        <p:grpSpPr>
          <a:xfrm>
            <a:off x="7535938" y="3848122"/>
            <a:ext cx="351880" cy="352803"/>
            <a:chOff x="-23244900" y="3888100"/>
            <a:chExt cx="295375" cy="296150"/>
          </a:xfrm>
        </p:grpSpPr>
        <p:sp>
          <p:nvSpPr>
            <p:cNvPr id="6004" name="Google Shape;6004;p7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5" name="Google Shape;6015;p72"/>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19" name="Shape 6019"/>
        <p:cNvGrpSpPr/>
        <p:nvPr/>
      </p:nvGrpSpPr>
      <p:grpSpPr>
        <a:xfrm>
          <a:off x="0" y="0"/>
          <a:ext cx="0" cy="0"/>
          <a:chOff x="0" y="0"/>
          <a:chExt cx="0" cy="0"/>
        </a:xfrm>
      </p:grpSpPr>
      <p:sp>
        <p:nvSpPr>
          <p:cNvPr id="6020" name="Google Shape;6020;p73"/>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21" name="Google Shape;6021;p73"/>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22" name="Google Shape;6022;p73"/>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3" name="Google Shape;6023;p73"/>
          <p:cNvGrpSpPr/>
          <p:nvPr/>
        </p:nvGrpSpPr>
        <p:grpSpPr>
          <a:xfrm>
            <a:off x="850004" y="1975418"/>
            <a:ext cx="367261" cy="367261"/>
            <a:chOff x="-65145700" y="3727425"/>
            <a:chExt cx="317425" cy="317425"/>
          </a:xfrm>
        </p:grpSpPr>
        <p:sp>
          <p:nvSpPr>
            <p:cNvPr id="6024" name="Google Shape;6024;p7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73"/>
          <p:cNvGrpSpPr/>
          <p:nvPr/>
        </p:nvGrpSpPr>
        <p:grpSpPr>
          <a:xfrm>
            <a:off x="853201" y="2404333"/>
            <a:ext cx="360868" cy="367261"/>
            <a:chOff x="-65144125" y="4094450"/>
            <a:chExt cx="311900" cy="317425"/>
          </a:xfrm>
        </p:grpSpPr>
        <p:sp>
          <p:nvSpPr>
            <p:cNvPr id="6027" name="Google Shape;6027;p7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0" name="Google Shape;6030;p73"/>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1" name="Google Shape;6031;p73"/>
          <p:cNvGrpSpPr/>
          <p:nvPr/>
        </p:nvGrpSpPr>
        <p:grpSpPr>
          <a:xfrm>
            <a:off x="3056770" y="1975028"/>
            <a:ext cx="370645" cy="368042"/>
            <a:chOff x="-63250675" y="3744075"/>
            <a:chExt cx="320350" cy="318100"/>
          </a:xfrm>
        </p:grpSpPr>
        <p:sp>
          <p:nvSpPr>
            <p:cNvPr id="6032" name="Google Shape;6032;p7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73"/>
          <p:cNvGrpSpPr/>
          <p:nvPr/>
        </p:nvGrpSpPr>
        <p:grpSpPr>
          <a:xfrm>
            <a:off x="3058462" y="2404333"/>
            <a:ext cx="367261" cy="367261"/>
            <a:chOff x="-63250675" y="4110200"/>
            <a:chExt cx="317425" cy="317425"/>
          </a:xfrm>
        </p:grpSpPr>
        <p:sp>
          <p:nvSpPr>
            <p:cNvPr id="6036" name="Google Shape;6036;p7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73"/>
          <p:cNvGrpSpPr/>
          <p:nvPr/>
        </p:nvGrpSpPr>
        <p:grpSpPr>
          <a:xfrm>
            <a:off x="1737509" y="2901428"/>
            <a:ext cx="359075" cy="358844"/>
            <a:chOff x="-61351725" y="3372400"/>
            <a:chExt cx="310350" cy="310150"/>
          </a:xfrm>
        </p:grpSpPr>
        <p:sp>
          <p:nvSpPr>
            <p:cNvPr id="6046" name="Google Shape;6046;p7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73"/>
          <p:cNvGrpSpPr/>
          <p:nvPr/>
        </p:nvGrpSpPr>
        <p:grpSpPr>
          <a:xfrm>
            <a:off x="1733864" y="3364484"/>
            <a:ext cx="366364" cy="333534"/>
            <a:chOff x="-61354875" y="3751050"/>
            <a:chExt cx="316650" cy="288275"/>
          </a:xfrm>
        </p:grpSpPr>
        <p:sp>
          <p:nvSpPr>
            <p:cNvPr id="6050" name="Google Shape;6050;p7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73"/>
          <p:cNvGrpSpPr/>
          <p:nvPr/>
        </p:nvGrpSpPr>
        <p:grpSpPr>
          <a:xfrm>
            <a:off x="1733864" y="3806124"/>
            <a:ext cx="366364" cy="367290"/>
            <a:chOff x="-61354875" y="4101525"/>
            <a:chExt cx="316650" cy="317450"/>
          </a:xfrm>
        </p:grpSpPr>
        <p:sp>
          <p:nvSpPr>
            <p:cNvPr id="6054" name="Google Shape;6054;p7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73"/>
          <p:cNvGrpSpPr/>
          <p:nvPr/>
        </p:nvGrpSpPr>
        <p:grpSpPr>
          <a:xfrm>
            <a:off x="3950299" y="2898000"/>
            <a:ext cx="368157" cy="365699"/>
            <a:chOff x="-59470075" y="3308975"/>
            <a:chExt cx="318200" cy="316075"/>
          </a:xfrm>
        </p:grpSpPr>
        <p:sp>
          <p:nvSpPr>
            <p:cNvPr id="6057" name="Google Shape;6057;p7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73"/>
          <p:cNvGrpSpPr/>
          <p:nvPr/>
        </p:nvGrpSpPr>
        <p:grpSpPr>
          <a:xfrm>
            <a:off x="1295729" y="1533705"/>
            <a:ext cx="367261" cy="364686"/>
            <a:chOff x="-64781025" y="3361050"/>
            <a:chExt cx="317425" cy="315200"/>
          </a:xfrm>
        </p:grpSpPr>
        <p:sp>
          <p:nvSpPr>
            <p:cNvPr id="6067" name="Google Shape;6067;p7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1" name="Google Shape;6071;p73"/>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3"/>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3"/>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73"/>
          <p:cNvGrpSpPr/>
          <p:nvPr/>
        </p:nvGrpSpPr>
        <p:grpSpPr>
          <a:xfrm>
            <a:off x="3500129" y="1975144"/>
            <a:ext cx="382765" cy="367810"/>
            <a:chOff x="-62890750" y="3747425"/>
            <a:chExt cx="330825" cy="317900"/>
          </a:xfrm>
        </p:grpSpPr>
        <p:sp>
          <p:nvSpPr>
            <p:cNvPr id="6075" name="Google Shape;6075;p7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73"/>
          <p:cNvGrpSpPr/>
          <p:nvPr/>
        </p:nvGrpSpPr>
        <p:grpSpPr>
          <a:xfrm>
            <a:off x="3507881" y="2404781"/>
            <a:ext cx="367261" cy="366364"/>
            <a:chOff x="-62884425" y="4111775"/>
            <a:chExt cx="317425" cy="316650"/>
          </a:xfrm>
        </p:grpSpPr>
        <p:sp>
          <p:nvSpPr>
            <p:cNvPr id="6090" name="Google Shape;6090;p7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73"/>
          <p:cNvGrpSpPr/>
          <p:nvPr/>
        </p:nvGrpSpPr>
        <p:grpSpPr>
          <a:xfrm>
            <a:off x="2180515" y="2900850"/>
            <a:ext cx="365438" cy="360001"/>
            <a:chOff x="-60991775" y="3376900"/>
            <a:chExt cx="315850" cy="311150"/>
          </a:xfrm>
        </p:grpSpPr>
        <p:sp>
          <p:nvSpPr>
            <p:cNvPr id="6093" name="Google Shape;6093;p7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73"/>
          <p:cNvGrpSpPr/>
          <p:nvPr/>
        </p:nvGrpSpPr>
        <p:grpSpPr>
          <a:xfrm>
            <a:off x="2180052" y="3351714"/>
            <a:ext cx="366364" cy="359075"/>
            <a:chOff x="-60988625" y="3740800"/>
            <a:chExt cx="316650" cy="310350"/>
          </a:xfrm>
        </p:grpSpPr>
        <p:sp>
          <p:nvSpPr>
            <p:cNvPr id="6097" name="Google Shape;6097;p7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73"/>
          <p:cNvGrpSpPr/>
          <p:nvPr/>
        </p:nvGrpSpPr>
        <p:grpSpPr>
          <a:xfrm>
            <a:off x="2180052" y="3807165"/>
            <a:ext cx="366364" cy="365207"/>
            <a:chOff x="-60987850" y="4100950"/>
            <a:chExt cx="316650" cy="315650"/>
          </a:xfrm>
        </p:grpSpPr>
        <p:sp>
          <p:nvSpPr>
            <p:cNvPr id="6101" name="Google Shape;6101;p7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73"/>
          <p:cNvGrpSpPr/>
          <p:nvPr/>
        </p:nvGrpSpPr>
        <p:grpSpPr>
          <a:xfrm>
            <a:off x="3949836" y="3352625"/>
            <a:ext cx="369083" cy="357253"/>
            <a:chOff x="-59447250" y="3706150"/>
            <a:chExt cx="319000" cy="308775"/>
          </a:xfrm>
        </p:grpSpPr>
        <p:sp>
          <p:nvSpPr>
            <p:cNvPr id="6107" name="Google Shape;6107;p7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3"/>
          <p:cNvGrpSpPr/>
          <p:nvPr/>
        </p:nvGrpSpPr>
        <p:grpSpPr>
          <a:xfrm>
            <a:off x="1738564" y="1545199"/>
            <a:ext cx="368186" cy="364224"/>
            <a:chOff x="-64406125" y="3362225"/>
            <a:chExt cx="318225" cy="314800"/>
          </a:xfrm>
        </p:grpSpPr>
        <p:sp>
          <p:nvSpPr>
            <p:cNvPr id="6112" name="Google Shape;6112;p7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4" name="Google Shape;6114;p73"/>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5" name="Google Shape;6115;p73"/>
          <p:cNvGrpSpPr/>
          <p:nvPr/>
        </p:nvGrpSpPr>
        <p:grpSpPr>
          <a:xfrm>
            <a:off x="1739027" y="2416044"/>
            <a:ext cx="367261" cy="366364"/>
            <a:chOff x="-64410850" y="4094450"/>
            <a:chExt cx="317425" cy="316650"/>
          </a:xfrm>
        </p:grpSpPr>
        <p:sp>
          <p:nvSpPr>
            <p:cNvPr id="6116" name="Google Shape;6116;p7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9" name="Google Shape;6119;p73"/>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0" name="Google Shape;6120;p73"/>
          <p:cNvGrpSpPr/>
          <p:nvPr/>
        </p:nvGrpSpPr>
        <p:grpSpPr>
          <a:xfrm>
            <a:off x="3960575" y="1974854"/>
            <a:ext cx="365467" cy="368389"/>
            <a:chOff x="-62516625" y="3743175"/>
            <a:chExt cx="315875" cy="318400"/>
          </a:xfrm>
        </p:grpSpPr>
        <p:sp>
          <p:nvSpPr>
            <p:cNvPr id="6121" name="Google Shape;6121;p7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73"/>
          <p:cNvGrpSpPr/>
          <p:nvPr/>
        </p:nvGrpSpPr>
        <p:grpSpPr>
          <a:xfrm>
            <a:off x="3967415" y="2424826"/>
            <a:ext cx="351786" cy="326274"/>
            <a:chOff x="-62511900" y="4129100"/>
            <a:chExt cx="304050" cy="282000"/>
          </a:xfrm>
        </p:grpSpPr>
        <p:sp>
          <p:nvSpPr>
            <p:cNvPr id="6124" name="Google Shape;6124;p7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73"/>
          <p:cNvGrpSpPr/>
          <p:nvPr/>
        </p:nvGrpSpPr>
        <p:grpSpPr>
          <a:xfrm>
            <a:off x="2645537" y="2897220"/>
            <a:ext cx="310770" cy="367261"/>
            <a:chOff x="-60597975" y="3367475"/>
            <a:chExt cx="268600" cy="317425"/>
          </a:xfrm>
        </p:grpSpPr>
        <p:sp>
          <p:nvSpPr>
            <p:cNvPr id="6130" name="Google Shape;6130;p7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5" name="Google Shape;6135;p73"/>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6" name="Google Shape;6136;p73"/>
          <p:cNvGrpSpPr/>
          <p:nvPr/>
        </p:nvGrpSpPr>
        <p:grpSpPr>
          <a:xfrm>
            <a:off x="2617740" y="3858536"/>
            <a:ext cx="366364" cy="262465"/>
            <a:chOff x="-60621600" y="4145650"/>
            <a:chExt cx="316650" cy="226850"/>
          </a:xfrm>
        </p:grpSpPr>
        <p:sp>
          <p:nvSpPr>
            <p:cNvPr id="6137" name="Google Shape;6137;p7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73"/>
          <p:cNvGrpSpPr/>
          <p:nvPr/>
        </p:nvGrpSpPr>
        <p:grpSpPr>
          <a:xfrm>
            <a:off x="3954392" y="3807035"/>
            <a:ext cx="359972" cy="365467"/>
            <a:chOff x="-59400775" y="4084200"/>
            <a:chExt cx="311125" cy="315875"/>
          </a:xfrm>
        </p:grpSpPr>
        <p:sp>
          <p:nvSpPr>
            <p:cNvPr id="6141" name="Google Shape;6141;p7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73"/>
          <p:cNvGrpSpPr/>
          <p:nvPr/>
        </p:nvGrpSpPr>
        <p:grpSpPr>
          <a:xfrm>
            <a:off x="2178486" y="1532866"/>
            <a:ext cx="365438" cy="366364"/>
            <a:chOff x="-64044600" y="3360375"/>
            <a:chExt cx="315850" cy="316650"/>
          </a:xfrm>
        </p:grpSpPr>
        <p:sp>
          <p:nvSpPr>
            <p:cNvPr id="6148" name="Google Shape;6148;p7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3"/>
          <p:cNvGrpSpPr/>
          <p:nvPr/>
        </p:nvGrpSpPr>
        <p:grpSpPr>
          <a:xfrm>
            <a:off x="2204909" y="1975418"/>
            <a:ext cx="312592" cy="367261"/>
            <a:chOff x="-64022550" y="3727425"/>
            <a:chExt cx="270175" cy="317425"/>
          </a:xfrm>
        </p:grpSpPr>
        <p:sp>
          <p:nvSpPr>
            <p:cNvPr id="6152" name="Google Shape;6152;p7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73"/>
          <p:cNvGrpSpPr/>
          <p:nvPr/>
        </p:nvGrpSpPr>
        <p:grpSpPr>
          <a:xfrm>
            <a:off x="2229047" y="2404318"/>
            <a:ext cx="264317" cy="367290"/>
            <a:chOff x="-64001300" y="4093650"/>
            <a:chExt cx="228450" cy="317450"/>
          </a:xfrm>
        </p:grpSpPr>
        <p:sp>
          <p:nvSpPr>
            <p:cNvPr id="6156" name="Google Shape;6156;p7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73"/>
          <p:cNvGrpSpPr/>
          <p:nvPr/>
        </p:nvGrpSpPr>
        <p:grpSpPr>
          <a:xfrm>
            <a:off x="848051" y="2897610"/>
            <a:ext cx="359972" cy="366480"/>
            <a:chOff x="-62148800" y="3377700"/>
            <a:chExt cx="311125" cy="316750"/>
          </a:xfrm>
        </p:grpSpPr>
        <p:sp>
          <p:nvSpPr>
            <p:cNvPr id="6161" name="Google Shape;6161;p7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73"/>
          <p:cNvGrpSpPr/>
          <p:nvPr/>
        </p:nvGrpSpPr>
        <p:grpSpPr>
          <a:xfrm>
            <a:off x="843958" y="3347607"/>
            <a:ext cx="368157" cy="367290"/>
            <a:chOff x="-62154300" y="3743950"/>
            <a:chExt cx="318200" cy="317450"/>
          </a:xfrm>
        </p:grpSpPr>
        <p:sp>
          <p:nvSpPr>
            <p:cNvPr id="6164" name="Google Shape;6164;p7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73"/>
          <p:cNvGrpSpPr/>
          <p:nvPr/>
        </p:nvGrpSpPr>
        <p:grpSpPr>
          <a:xfrm>
            <a:off x="843944" y="3806587"/>
            <a:ext cx="368186" cy="366364"/>
            <a:chOff x="-62151950" y="4111775"/>
            <a:chExt cx="318225" cy="316650"/>
          </a:xfrm>
        </p:grpSpPr>
        <p:sp>
          <p:nvSpPr>
            <p:cNvPr id="6167" name="Google Shape;6167;p7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73"/>
          <p:cNvGrpSpPr/>
          <p:nvPr/>
        </p:nvGrpSpPr>
        <p:grpSpPr>
          <a:xfrm>
            <a:off x="3062568" y="2897133"/>
            <a:ext cx="368157" cy="367434"/>
            <a:chOff x="-60254550" y="3367325"/>
            <a:chExt cx="318200" cy="317575"/>
          </a:xfrm>
        </p:grpSpPr>
        <p:sp>
          <p:nvSpPr>
            <p:cNvPr id="6172" name="Google Shape;6172;p7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73"/>
          <p:cNvGrpSpPr/>
          <p:nvPr/>
        </p:nvGrpSpPr>
        <p:grpSpPr>
          <a:xfrm>
            <a:off x="3063465" y="3348127"/>
            <a:ext cx="366364" cy="366248"/>
            <a:chOff x="-60255350" y="3733825"/>
            <a:chExt cx="316650" cy="316550"/>
          </a:xfrm>
        </p:grpSpPr>
        <p:sp>
          <p:nvSpPr>
            <p:cNvPr id="6177" name="Google Shape;6177;p7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73"/>
          <p:cNvGrpSpPr/>
          <p:nvPr/>
        </p:nvGrpSpPr>
        <p:grpSpPr>
          <a:xfrm>
            <a:off x="3091262" y="3807035"/>
            <a:ext cx="310770" cy="365467"/>
            <a:chOff x="-60232500" y="4101525"/>
            <a:chExt cx="268600" cy="315875"/>
          </a:xfrm>
        </p:grpSpPr>
        <p:sp>
          <p:nvSpPr>
            <p:cNvPr id="6185" name="Google Shape;6185;p7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7" name="Google Shape;6187;p73"/>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8" name="Google Shape;6188;p73"/>
          <p:cNvGrpSpPr/>
          <p:nvPr/>
        </p:nvGrpSpPr>
        <p:grpSpPr>
          <a:xfrm>
            <a:off x="2624262" y="1532866"/>
            <a:ext cx="368186" cy="366364"/>
            <a:chOff x="-63679950" y="3360375"/>
            <a:chExt cx="318225" cy="316650"/>
          </a:xfrm>
        </p:grpSpPr>
        <p:sp>
          <p:nvSpPr>
            <p:cNvPr id="6189" name="Google Shape;6189;p7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3" name="Google Shape;6193;p73"/>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4" name="Google Shape;6194;p73"/>
          <p:cNvGrpSpPr/>
          <p:nvPr/>
        </p:nvGrpSpPr>
        <p:grpSpPr>
          <a:xfrm>
            <a:off x="2622889" y="2404203"/>
            <a:ext cx="370934" cy="367521"/>
            <a:chOff x="-63679950" y="4093450"/>
            <a:chExt cx="320600" cy="317650"/>
          </a:xfrm>
        </p:grpSpPr>
        <p:sp>
          <p:nvSpPr>
            <p:cNvPr id="6195" name="Google Shape;6195;p7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73"/>
          <p:cNvGrpSpPr/>
          <p:nvPr/>
        </p:nvGrpSpPr>
        <p:grpSpPr>
          <a:xfrm>
            <a:off x="1283006" y="2897205"/>
            <a:ext cx="366364" cy="367290"/>
            <a:chOff x="-61784125" y="3377700"/>
            <a:chExt cx="316650" cy="317450"/>
          </a:xfrm>
        </p:grpSpPr>
        <p:sp>
          <p:nvSpPr>
            <p:cNvPr id="6199" name="Google Shape;6199;p7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73"/>
          <p:cNvGrpSpPr/>
          <p:nvPr/>
        </p:nvGrpSpPr>
        <p:grpSpPr>
          <a:xfrm>
            <a:off x="1283006" y="3347607"/>
            <a:ext cx="366364" cy="367290"/>
            <a:chOff x="-61783350" y="3743950"/>
            <a:chExt cx="316650" cy="317450"/>
          </a:xfrm>
        </p:grpSpPr>
        <p:sp>
          <p:nvSpPr>
            <p:cNvPr id="6207" name="Google Shape;6207;p7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9" name="Google Shape;6209;p73"/>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3"/>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3"/>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2" name="Google Shape;6212;p73"/>
          <p:cNvGrpSpPr/>
          <p:nvPr/>
        </p:nvGrpSpPr>
        <p:grpSpPr>
          <a:xfrm>
            <a:off x="3504430" y="3807440"/>
            <a:ext cx="369112" cy="364657"/>
            <a:chOff x="-59869425" y="4102225"/>
            <a:chExt cx="319025" cy="315175"/>
          </a:xfrm>
        </p:grpSpPr>
        <p:sp>
          <p:nvSpPr>
            <p:cNvPr id="6213" name="Google Shape;6213;p7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73"/>
          <p:cNvGrpSpPr/>
          <p:nvPr/>
        </p:nvGrpSpPr>
        <p:grpSpPr>
          <a:xfrm>
            <a:off x="2623233" y="4276262"/>
            <a:ext cx="366364" cy="365467"/>
            <a:chOff x="-59029025" y="3711650"/>
            <a:chExt cx="316650" cy="315875"/>
          </a:xfrm>
        </p:grpSpPr>
        <p:sp>
          <p:nvSpPr>
            <p:cNvPr id="6218" name="Google Shape;6218;p7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73"/>
          <p:cNvGrpSpPr/>
          <p:nvPr/>
        </p:nvGrpSpPr>
        <p:grpSpPr>
          <a:xfrm>
            <a:off x="4859311" y="1532317"/>
            <a:ext cx="351940" cy="348188"/>
            <a:chOff x="581525" y="3254850"/>
            <a:chExt cx="297750" cy="294575"/>
          </a:xfrm>
        </p:grpSpPr>
        <p:sp>
          <p:nvSpPr>
            <p:cNvPr id="6226" name="Google Shape;6226;p7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73"/>
          <p:cNvGrpSpPr/>
          <p:nvPr/>
        </p:nvGrpSpPr>
        <p:grpSpPr>
          <a:xfrm>
            <a:off x="4858380" y="1971253"/>
            <a:ext cx="353802" cy="351497"/>
            <a:chOff x="580725" y="3617925"/>
            <a:chExt cx="299325" cy="297375"/>
          </a:xfrm>
        </p:grpSpPr>
        <p:sp>
          <p:nvSpPr>
            <p:cNvPr id="6230" name="Google Shape;6230;p7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73"/>
          <p:cNvGrpSpPr/>
          <p:nvPr/>
        </p:nvGrpSpPr>
        <p:grpSpPr>
          <a:xfrm>
            <a:off x="4860242" y="2418443"/>
            <a:ext cx="350079" cy="350079"/>
            <a:chOff x="583100" y="3982600"/>
            <a:chExt cx="296175" cy="296175"/>
          </a:xfrm>
        </p:grpSpPr>
        <p:sp>
          <p:nvSpPr>
            <p:cNvPr id="6236" name="Google Shape;6236;p7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73"/>
          <p:cNvGrpSpPr/>
          <p:nvPr/>
        </p:nvGrpSpPr>
        <p:grpSpPr>
          <a:xfrm>
            <a:off x="7092856" y="1532067"/>
            <a:ext cx="307231" cy="348690"/>
            <a:chOff x="2423775" y="3226875"/>
            <a:chExt cx="259925" cy="295000"/>
          </a:xfrm>
        </p:grpSpPr>
        <p:sp>
          <p:nvSpPr>
            <p:cNvPr id="6244" name="Google Shape;6244;p7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73"/>
          <p:cNvGrpSpPr/>
          <p:nvPr/>
        </p:nvGrpSpPr>
        <p:grpSpPr>
          <a:xfrm>
            <a:off x="7070043" y="1973352"/>
            <a:ext cx="352857" cy="347301"/>
            <a:chOff x="2404875" y="3592725"/>
            <a:chExt cx="298525" cy="293825"/>
          </a:xfrm>
        </p:grpSpPr>
        <p:sp>
          <p:nvSpPr>
            <p:cNvPr id="6248" name="Google Shape;6248;p7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73"/>
          <p:cNvGrpSpPr/>
          <p:nvPr/>
        </p:nvGrpSpPr>
        <p:grpSpPr>
          <a:xfrm>
            <a:off x="7070974" y="2418917"/>
            <a:ext cx="350995" cy="349133"/>
            <a:chOff x="2404875" y="3955825"/>
            <a:chExt cx="296950" cy="295375"/>
          </a:xfrm>
        </p:grpSpPr>
        <p:sp>
          <p:nvSpPr>
            <p:cNvPr id="6252" name="Google Shape;6252;p7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3"/>
          <p:cNvGrpSpPr/>
          <p:nvPr/>
        </p:nvGrpSpPr>
        <p:grpSpPr>
          <a:xfrm>
            <a:off x="5764954" y="2883111"/>
            <a:ext cx="349163" cy="350079"/>
            <a:chOff x="4263650" y="3235150"/>
            <a:chExt cx="295400" cy="296175"/>
          </a:xfrm>
        </p:grpSpPr>
        <p:sp>
          <p:nvSpPr>
            <p:cNvPr id="6257" name="Google Shape;6257;p7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73"/>
          <p:cNvGrpSpPr/>
          <p:nvPr/>
        </p:nvGrpSpPr>
        <p:grpSpPr>
          <a:xfrm>
            <a:off x="5762634" y="3342272"/>
            <a:ext cx="353802" cy="327739"/>
            <a:chOff x="4266025" y="3609275"/>
            <a:chExt cx="299325" cy="277275"/>
          </a:xfrm>
        </p:grpSpPr>
        <p:sp>
          <p:nvSpPr>
            <p:cNvPr id="6263" name="Google Shape;6263;p7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3"/>
          <p:cNvGrpSpPr/>
          <p:nvPr/>
        </p:nvGrpSpPr>
        <p:grpSpPr>
          <a:xfrm>
            <a:off x="5763092" y="3807659"/>
            <a:ext cx="352886" cy="349133"/>
            <a:chOff x="4263650" y="3963700"/>
            <a:chExt cx="298550" cy="295375"/>
          </a:xfrm>
        </p:grpSpPr>
        <p:sp>
          <p:nvSpPr>
            <p:cNvPr id="6266" name="Google Shape;6266;p7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73"/>
          <p:cNvGrpSpPr/>
          <p:nvPr/>
        </p:nvGrpSpPr>
        <p:grpSpPr>
          <a:xfrm>
            <a:off x="8041429" y="2883111"/>
            <a:ext cx="226264" cy="350079"/>
            <a:chOff x="6164975" y="3211525"/>
            <a:chExt cx="191425" cy="296175"/>
          </a:xfrm>
        </p:grpSpPr>
        <p:sp>
          <p:nvSpPr>
            <p:cNvPr id="6274" name="Google Shape;6274;p7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73"/>
          <p:cNvGrpSpPr/>
          <p:nvPr/>
        </p:nvGrpSpPr>
        <p:grpSpPr>
          <a:xfrm>
            <a:off x="5303466" y="1531387"/>
            <a:ext cx="352886" cy="350049"/>
            <a:chOff x="946175" y="3253275"/>
            <a:chExt cx="298550" cy="296150"/>
          </a:xfrm>
        </p:grpSpPr>
        <p:sp>
          <p:nvSpPr>
            <p:cNvPr id="6282" name="Google Shape;6282;p7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73"/>
          <p:cNvGrpSpPr/>
          <p:nvPr/>
        </p:nvGrpSpPr>
        <p:grpSpPr>
          <a:xfrm>
            <a:off x="5304397" y="1973351"/>
            <a:ext cx="351024" cy="347301"/>
            <a:chOff x="946175" y="3619500"/>
            <a:chExt cx="296975" cy="293825"/>
          </a:xfrm>
        </p:grpSpPr>
        <p:sp>
          <p:nvSpPr>
            <p:cNvPr id="6288" name="Google Shape;6288;p7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73"/>
          <p:cNvGrpSpPr/>
          <p:nvPr/>
        </p:nvGrpSpPr>
        <p:grpSpPr>
          <a:xfrm>
            <a:off x="5303939" y="2417985"/>
            <a:ext cx="351940" cy="350995"/>
            <a:chOff x="944600" y="3981825"/>
            <a:chExt cx="297750" cy="296950"/>
          </a:xfrm>
        </p:grpSpPr>
        <p:sp>
          <p:nvSpPr>
            <p:cNvPr id="6295" name="Google Shape;6295;p7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73"/>
          <p:cNvGrpSpPr/>
          <p:nvPr/>
        </p:nvGrpSpPr>
        <p:grpSpPr>
          <a:xfrm>
            <a:off x="7520875" y="1531845"/>
            <a:ext cx="350079" cy="349133"/>
            <a:chOff x="2768750" y="3227275"/>
            <a:chExt cx="296175" cy="295375"/>
          </a:xfrm>
        </p:grpSpPr>
        <p:sp>
          <p:nvSpPr>
            <p:cNvPr id="6300" name="Google Shape;6300;p7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73"/>
          <p:cNvGrpSpPr/>
          <p:nvPr/>
        </p:nvGrpSpPr>
        <p:grpSpPr>
          <a:xfrm>
            <a:off x="7541826" y="1972717"/>
            <a:ext cx="308177" cy="348572"/>
            <a:chOff x="2786075" y="3591800"/>
            <a:chExt cx="260725" cy="294900"/>
          </a:xfrm>
        </p:grpSpPr>
        <p:sp>
          <p:nvSpPr>
            <p:cNvPr id="6309" name="Google Shape;6309;p7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73"/>
          <p:cNvGrpSpPr/>
          <p:nvPr/>
        </p:nvGrpSpPr>
        <p:grpSpPr>
          <a:xfrm>
            <a:off x="7582324" y="2418444"/>
            <a:ext cx="227180" cy="350079"/>
            <a:chOff x="2819150" y="3955025"/>
            <a:chExt cx="192200" cy="296175"/>
          </a:xfrm>
        </p:grpSpPr>
        <p:sp>
          <p:nvSpPr>
            <p:cNvPr id="6315" name="Google Shape;6315;p7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73"/>
          <p:cNvGrpSpPr/>
          <p:nvPr/>
        </p:nvGrpSpPr>
        <p:grpSpPr>
          <a:xfrm>
            <a:off x="6206097" y="2884042"/>
            <a:ext cx="349133" cy="348217"/>
            <a:chOff x="4629125" y="3235150"/>
            <a:chExt cx="295375" cy="294600"/>
          </a:xfrm>
        </p:grpSpPr>
        <p:sp>
          <p:nvSpPr>
            <p:cNvPr id="6320" name="Google Shape;6320;p7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73"/>
          <p:cNvGrpSpPr/>
          <p:nvPr/>
        </p:nvGrpSpPr>
        <p:grpSpPr>
          <a:xfrm>
            <a:off x="6206082" y="3331575"/>
            <a:ext cx="349163" cy="349133"/>
            <a:chOff x="4628325" y="3599825"/>
            <a:chExt cx="295400" cy="295375"/>
          </a:xfrm>
        </p:grpSpPr>
        <p:sp>
          <p:nvSpPr>
            <p:cNvPr id="6326" name="Google Shape;6326;p7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73"/>
          <p:cNvGrpSpPr/>
          <p:nvPr/>
        </p:nvGrpSpPr>
        <p:grpSpPr>
          <a:xfrm>
            <a:off x="6227033" y="3807186"/>
            <a:ext cx="307261" cy="350079"/>
            <a:chOff x="4645650" y="3962900"/>
            <a:chExt cx="259950" cy="296175"/>
          </a:xfrm>
        </p:grpSpPr>
        <p:sp>
          <p:nvSpPr>
            <p:cNvPr id="6339" name="Google Shape;6339;p7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73"/>
          <p:cNvGrpSpPr/>
          <p:nvPr/>
        </p:nvGrpSpPr>
        <p:grpSpPr>
          <a:xfrm>
            <a:off x="7979994" y="3332048"/>
            <a:ext cx="349133" cy="348188"/>
            <a:chOff x="6143725" y="3582500"/>
            <a:chExt cx="295375" cy="294575"/>
          </a:xfrm>
        </p:grpSpPr>
        <p:sp>
          <p:nvSpPr>
            <p:cNvPr id="6346" name="Google Shape;6346;p7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73"/>
          <p:cNvGrpSpPr/>
          <p:nvPr/>
        </p:nvGrpSpPr>
        <p:grpSpPr>
          <a:xfrm>
            <a:off x="5748820" y="1531387"/>
            <a:ext cx="350995" cy="350049"/>
            <a:chOff x="1310075" y="3253275"/>
            <a:chExt cx="296950" cy="296150"/>
          </a:xfrm>
        </p:grpSpPr>
        <p:sp>
          <p:nvSpPr>
            <p:cNvPr id="6354" name="Google Shape;6354;p7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7" name="Google Shape;6357;p73"/>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8" name="Google Shape;6358;p73"/>
          <p:cNvGrpSpPr/>
          <p:nvPr/>
        </p:nvGrpSpPr>
        <p:grpSpPr>
          <a:xfrm>
            <a:off x="5748347" y="2417646"/>
            <a:ext cx="351941" cy="351675"/>
            <a:chOff x="1310075" y="3980250"/>
            <a:chExt cx="297750" cy="297525"/>
          </a:xfrm>
        </p:grpSpPr>
        <p:sp>
          <p:nvSpPr>
            <p:cNvPr id="6359" name="Google Shape;6359;p7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73"/>
          <p:cNvGrpSpPr/>
          <p:nvPr/>
        </p:nvGrpSpPr>
        <p:grpSpPr>
          <a:xfrm>
            <a:off x="8013136" y="1531845"/>
            <a:ext cx="266305" cy="349133"/>
            <a:chOff x="3167275" y="3227275"/>
            <a:chExt cx="225300" cy="295375"/>
          </a:xfrm>
        </p:grpSpPr>
        <p:sp>
          <p:nvSpPr>
            <p:cNvPr id="6364" name="Google Shape;6364;p7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9" name="Google Shape;6369;p73"/>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0" name="Google Shape;6370;p73"/>
          <p:cNvGrpSpPr/>
          <p:nvPr/>
        </p:nvGrpSpPr>
        <p:grpSpPr>
          <a:xfrm>
            <a:off x="7970318" y="2418902"/>
            <a:ext cx="351940" cy="349163"/>
            <a:chOff x="3133425" y="3955025"/>
            <a:chExt cx="297750" cy="295400"/>
          </a:xfrm>
        </p:grpSpPr>
        <p:sp>
          <p:nvSpPr>
            <p:cNvPr id="6371" name="Google Shape;6371;p7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73"/>
          <p:cNvGrpSpPr/>
          <p:nvPr/>
        </p:nvGrpSpPr>
        <p:grpSpPr>
          <a:xfrm>
            <a:off x="6650491" y="2882490"/>
            <a:ext cx="350079" cy="351320"/>
            <a:chOff x="4991425" y="3234750"/>
            <a:chExt cx="296175" cy="297225"/>
          </a:xfrm>
        </p:grpSpPr>
        <p:sp>
          <p:nvSpPr>
            <p:cNvPr id="6375" name="Google Shape;6375;p7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73"/>
          <p:cNvGrpSpPr/>
          <p:nvPr/>
        </p:nvGrpSpPr>
        <p:grpSpPr>
          <a:xfrm>
            <a:off x="6650491" y="3352053"/>
            <a:ext cx="350079" cy="308177"/>
            <a:chOff x="4991425" y="3617150"/>
            <a:chExt cx="296175" cy="260725"/>
          </a:xfrm>
        </p:grpSpPr>
        <p:sp>
          <p:nvSpPr>
            <p:cNvPr id="6382" name="Google Shape;6382;p7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3"/>
          <p:cNvGrpSpPr/>
          <p:nvPr/>
        </p:nvGrpSpPr>
        <p:grpSpPr>
          <a:xfrm>
            <a:off x="6727764" y="3807644"/>
            <a:ext cx="195532" cy="349163"/>
            <a:chOff x="5056800" y="3962900"/>
            <a:chExt cx="165425" cy="295400"/>
          </a:xfrm>
        </p:grpSpPr>
        <p:sp>
          <p:nvSpPr>
            <p:cNvPr id="6390" name="Google Shape;6390;p7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73"/>
          <p:cNvGrpSpPr/>
          <p:nvPr/>
        </p:nvGrpSpPr>
        <p:grpSpPr>
          <a:xfrm>
            <a:off x="7979062" y="3807660"/>
            <a:ext cx="350995" cy="349133"/>
            <a:chOff x="6168925" y="3936925"/>
            <a:chExt cx="296950" cy="295375"/>
          </a:xfrm>
        </p:grpSpPr>
        <p:sp>
          <p:nvSpPr>
            <p:cNvPr id="6394" name="Google Shape;6394;p7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3"/>
          <p:cNvGrpSpPr/>
          <p:nvPr/>
        </p:nvGrpSpPr>
        <p:grpSpPr>
          <a:xfrm>
            <a:off x="6192756" y="1531845"/>
            <a:ext cx="348188" cy="349133"/>
            <a:chOff x="1674750" y="3254050"/>
            <a:chExt cx="294575" cy="295375"/>
          </a:xfrm>
        </p:grpSpPr>
        <p:sp>
          <p:nvSpPr>
            <p:cNvPr id="6401" name="Google Shape;6401;p7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3"/>
          <p:cNvGrpSpPr/>
          <p:nvPr/>
        </p:nvGrpSpPr>
        <p:grpSpPr>
          <a:xfrm>
            <a:off x="6207177" y="1972435"/>
            <a:ext cx="319347" cy="349133"/>
            <a:chOff x="1687350" y="3618725"/>
            <a:chExt cx="270175" cy="295375"/>
          </a:xfrm>
        </p:grpSpPr>
        <p:sp>
          <p:nvSpPr>
            <p:cNvPr id="6405" name="Google Shape;6405;p7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73"/>
          <p:cNvGrpSpPr/>
          <p:nvPr/>
        </p:nvGrpSpPr>
        <p:grpSpPr>
          <a:xfrm>
            <a:off x="6190880" y="2418916"/>
            <a:ext cx="351940" cy="349133"/>
            <a:chOff x="1672375" y="3982600"/>
            <a:chExt cx="297750" cy="295375"/>
          </a:xfrm>
        </p:grpSpPr>
        <p:sp>
          <p:nvSpPr>
            <p:cNvPr id="6409" name="Google Shape;6409;p7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73"/>
          <p:cNvGrpSpPr/>
          <p:nvPr/>
        </p:nvGrpSpPr>
        <p:grpSpPr>
          <a:xfrm>
            <a:off x="4882872" y="2883111"/>
            <a:ext cx="350079" cy="350079"/>
            <a:chOff x="3497300" y="3227275"/>
            <a:chExt cx="296175" cy="296175"/>
          </a:xfrm>
        </p:grpSpPr>
        <p:sp>
          <p:nvSpPr>
            <p:cNvPr id="6413" name="Google Shape;6413;p7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73"/>
          <p:cNvGrpSpPr/>
          <p:nvPr/>
        </p:nvGrpSpPr>
        <p:grpSpPr>
          <a:xfrm>
            <a:off x="4883345" y="3332506"/>
            <a:ext cx="349133" cy="347272"/>
            <a:chOff x="3497300" y="3591950"/>
            <a:chExt cx="295375" cy="293800"/>
          </a:xfrm>
        </p:grpSpPr>
        <p:sp>
          <p:nvSpPr>
            <p:cNvPr id="6422" name="Google Shape;6422;p7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73"/>
          <p:cNvGrpSpPr/>
          <p:nvPr/>
        </p:nvGrpSpPr>
        <p:grpSpPr>
          <a:xfrm>
            <a:off x="4883345" y="3807644"/>
            <a:ext cx="349133" cy="349163"/>
            <a:chOff x="3497300" y="3955025"/>
            <a:chExt cx="295375" cy="295400"/>
          </a:xfrm>
        </p:grpSpPr>
        <p:sp>
          <p:nvSpPr>
            <p:cNvPr id="6431" name="Google Shape;6431;p7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73"/>
          <p:cNvGrpSpPr/>
          <p:nvPr/>
        </p:nvGrpSpPr>
        <p:grpSpPr>
          <a:xfrm>
            <a:off x="7107917" y="2883835"/>
            <a:ext cx="327739" cy="348631"/>
            <a:chOff x="5364750" y="3235150"/>
            <a:chExt cx="277275" cy="294950"/>
          </a:xfrm>
        </p:grpSpPr>
        <p:sp>
          <p:nvSpPr>
            <p:cNvPr id="6435" name="Google Shape;6435;p7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3"/>
          <p:cNvGrpSpPr/>
          <p:nvPr/>
        </p:nvGrpSpPr>
        <p:grpSpPr>
          <a:xfrm>
            <a:off x="7096274" y="3330171"/>
            <a:ext cx="351024" cy="351940"/>
            <a:chOff x="5355300" y="3598250"/>
            <a:chExt cx="296975" cy="297750"/>
          </a:xfrm>
        </p:grpSpPr>
        <p:sp>
          <p:nvSpPr>
            <p:cNvPr id="6444" name="Google Shape;6444;p7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73"/>
          <p:cNvGrpSpPr/>
          <p:nvPr/>
        </p:nvGrpSpPr>
        <p:grpSpPr>
          <a:xfrm>
            <a:off x="7100470" y="3869093"/>
            <a:ext cx="342632" cy="226264"/>
            <a:chOff x="5358450" y="4015675"/>
            <a:chExt cx="289875" cy="191425"/>
          </a:xfrm>
        </p:grpSpPr>
        <p:sp>
          <p:nvSpPr>
            <p:cNvPr id="6453" name="Google Shape;6453;p7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73"/>
          <p:cNvGrpSpPr/>
          <p:nvPr/>
        </p:nvGrpSpPr>
        <p:grpSpPr>
          <a:xfrm>
            <a:off x="6226953" y="4251624"/>
            <a:ext cx="351024" cy="325464"/>
            <a:chOff x="6543825" y="3202075"/>
            <a:chExt cx="296975" cy="275350"/>
          </a:xfrm>
        </p:grpSpPr>
        <p:sp>
          <p:nvSpPr>
            <p:cNvPr id="6458" name="Google Shape;6458;p7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3"/>
          <p:cNvGrpSpPr/>
          <p:nvPr/>
        </p:nvGrpSpPr>
        <p:grpSpPr>
          <a:xfrm>
            <a:off x="6633934" y="1531372"/>
            <a:ext cx="350079" cy="350079"/>
            <a:chOff x="2037825" y="3254050"/>
            <a:chExt cx="296175" cy="296175"/>
          </a:xfrm>
        </p:grpSpPr>
        <p:sp>
          <p:nvSpPr>
            <p:cNvPr id="6466" name="Google Shape;6466;p7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3"/>
          <p:cNvGrpSpPr/>
          <p:nvPr/>
        </p:nvGrpSpPr>
        <p:grpSpPr>
          <a:xfrm>
            <a:off x="6632072" y="1972539"/>
            <a:ext cx="353802" cy="348926"/>
            <a:chOff x="2034675" y="3617925"/>
            <a:chExt cx="299325" cy="295200"/>
          </a:xfrm>
        </p:grpSpPr>
        <p:sp>
          <p:nvSpPr>
            <p:cNvPr id="6473" name="Google Shape;6473;p7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73"/>
          <p:cNvGrpSpPr/>
          <p:nvPr/>
        </p:nvGrpSpPr>
        <p:grpSpPr>
          <a:xfrm>
            <a:off x="6633934" y="2418916"/>
            <a:ext cx="350079" cy="349133"/>
            <a:chOff x="2037825" y="3981825"/>
            <a:chExt cx="296175" cy="295375"/>
          </a:xfrm>
        </p:grpSpPr>
        <p:sp>
          <p:nvSpPr>
            <p:cNvPr id="6479" name="Google Shape;6479;p7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73"/>
          <p:cNvGrpSpPr/>
          <p:nvPr/>
        </p:nvGrpSpPr>
        <p:grpSpPr>
          <a:xfrm>
            <a:off x="5318952" y="2915232"/>
            <a:ext cx="350079" cy="285837"/>
            <a:chOff x="3860400" y="3254050"/>
            <a:chExt cx="296175" cy="241825"/>
          </a:xfrm>
        </p:grpSpPr>
        <p:sp>
          <p:nvSpPr>
            <p:cNvPr id="6483" name="Google Shape;6483;p7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73"/>
          <p:cNvGrpSpPr/>
          <p:nvPr/>
        </p:nvGrpSpPr>
        <p:grpSpPr>
          <a:xfrm>
            <a:off x="5318479" y="3331102"/>
            <a:ext cx="351024" cy="350079"/>
            <a:chOff x="3859600" y="3591950"/>
            <a:chExt cx="296975" cy="296175"/>
          </a:xfrm>
        </p:grpSpPr>
        <p:sp>
          <p:nvSpPr>
            <p:cNvPr id="6491" name="Google Shape;6491;p7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73"/>
          <p:cNvGrpSpPr/>
          <p:nvPr/>
        </p:nvGrpSpPr>
        <p:grpSpPr>
          <a:xfrm>
            <a:off x="5318952" y="3807186"/>
            <a:ext cx="350079" cy="350079"/>
            <a:chOff x="3860400" y="3955025"/>
            <a:chExt cx="296175" cy="296175"/>
          </a:xfrm>
        </p:grpSpPr>
        <p:sp>
          <p:nvSpPr>
            <p:cNvPr id="6495" name="Google Shape;6495;p7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73"/>
          <p:cNvGrpSpPr/>
          <p:nvPr/>
        </p:nvGrpSpPr>
        <p:grpSpPr>
          <a:xfrm>
            <a:off x="7534167" y="2883584"/>
            <a:ext cx="355664" cy="349133"/>
            <a:chOff x="5716825" y="3235950"/>
            <a:chExt cx="300900" cy="295375"/>
          </a:xfrm>
        </p:grpSpPr>
        <p:sp>
          <p:nvSpPr>
            <p:cNvPr id="6501" name="Google Shape;6501;p7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73"/>
          <p:cNvGrpSpPr/>
          <p:nvPr/>
        </p:nvGrpSpPr>
        <p:grpSpPr>
          <a:xfrm>
            <a:off x="7547199" y="3342272"/>
            <a:ext cx="329601" cy="327739"/>
            <a:chOff x="5727850" y="3609275"/>
            <a:chExt cx="278850" cy="277275"/>
          </a:xfrm>
        </p:grpSpPr>
        <p:sp>
          <p:nvSpPr>
            <p:cNvPr id="6506" name="Google Shape;6506;p7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73"/>
          <p:cNvGrpSpPr/>
          <p:nvPr/>
        </p:nvGrpSpPr>
        <p:grpSpPr>
          <a:xfrm>
            <a:off x="7558383" y="3807659"/>
            <a:ext cx="307231" cy="349133"/>
            <a:chOff x="5736525" y="3963700"/>
            <a:chExt cx="259925" cy="295375"/>
          </a:xfrm>
        </p:grpSpPr>
        <p:sp>
          <p:nvSpPr>
            <p:cNvPr id="6512" name="Google Shape;6512;p7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73"/>
          <p:cNvGrpSpPr/>
          <p:nvPr/>
        </p:nvGrpSpPr>
        <p:grpSpPr>
          <a:xfrm>
            <a:off x="6649963" y="4256985"/>
            <a:ext cx="351024" cy="350079"/>
            <a:chOff x="6553275" y="3604550"/>
            <a:chExt cx="296975" cy="296175"/>
          </a:xfrm>
        </p:grpSpPr>
        <p:sp>
          <p:nvSpPr>
            <p:cNvPr id="6520" name="Google Shape;6520;p7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29" name="Shape 6529"/>
        <p:cNvGrpSpPr/>
        <p:nvPr/>
      </p:nvGrpSpPr>
      <p:grpSpPr>
        <a:xfrm>
          <a:off x="0" y="0"/>
          <a:ext cx="0" cy="0"/>
          <a:chOff x="0" y="0"/>
          <a:chExt cx="0" cy="0"/>
        </a:xfrm>
      </p:grpSpPr>
      <p:sp>
        <p:nvSpPr>
          <p:cNvPr id="6530" name="Google Shape;6530;p7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31" name="Google Shape;6531;p7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32" name="Google Shape;6532;p74"/>
          <p:cNvGrpSpPr/>
          <p:nvPr/>
        </p:nvGrpSpPr>
        <p:grpSpPr>
          <a:xfrm>
            <a:off x="877057" y="1532946"/>
            <a:ext cx="294401" cy="353645"/>
            <a:chOff x="-35814600" y="3202075"/>
            <a:chExt cx="242625" cy="291450"/>
          </a:xfrm>
        </p:grpSpPr>
        <p:sp>
          <p:nvSpPr>
            <p:cNvPr id="6533" name="Google Shape;6533;p7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74"/>
          <p:cNvGrpSpPr/>
          <p:nvPr/>
        </p:nvGrpSpPr>
        <p:grpSpPr>
          <a:xfrm>
            <a:off x="847435" y="1973866"/>
            <a:ext cx="353645" cy="353888"/>
            <a:chOff x="-35839800" y="3561025"/>
            <a:chExt cx="291450" cy="291650"/>
          </a:xfrm>
        </p:grpSpPr>
        <p:sp>
          <p:nvSpPr>
            <p:cNvPr id="6541" name="Google Shape;6541;p7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8" name="Google Shape;6548;p74"/>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9" name="Google Shape;6549;p74"/>
          <p:cNvGrpSpPr/>
          <p:nvPr/>
        </p:nvGrpSpPr>
        <p:grpSpPr>
          <a:xfrm>
            <a:off x="3084980" y="1532946"/>
            <a:ext cx="353645" cy="353645"/>
            <a:chOff x="-34003850" y="3227275"/>
            <a:chExt cx="291450" cy="291450"/>
          </a:xfrm>
        </p:grpSpPr>
        <p:sp>
          <p:nvSpPr>
            <p:cNvPr id="6550" name="Google Shape;6550;p7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74"/>
          <p:cNvGrpSpPr/>
          <p:nvPr/>
        </p:nvGrpSpPr>
        <p:grpSpPr>
          <a:xfrm>
            <a:off x="3084510" y="1973638"/>
            <a:ext cx="354586" cy="354343"/>
            <a:chOff x="-34004625" y="3585850"/>
            <a:chExt cx="292225" cy="292025"/>
          </a:xfrm>
        </p:grpSpPr>
        <p:sp>
          <p:nvSpPr>
            <p:cNvPr id="6556" name="Google Shape;6556;p7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74"/>
          <p:cNvGrpSpPr/>
          <p:nvPr/>
        </p:nvGrpSpPr>
        <p:grpSpPr>
          <a:xfrm>
            <a:off x="3084025" y="2408839"/>
            <a:ext cx="355557" cy="354616"/>
            <a:chOff x="-34005425" y="3945575"/>
            <a:chExt cx="293025" cy="292250"/>
          </a:xfrm>
        </p:grpSpPr>
        <p:sp>
          <p:nvSpPr>
            <p:cNvPr id="6562" name="Google Shape;6562;p7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74"/>
          <p:cNvGrpSpPr/>
          <p:nvPr/>
        </p:nvGrpSpPr>
        <p:grpSpPr>
          <a:xfrm>
            <a:off x="1731124" y="2882015"/>
            <a:ext cx="358408" cy="355557"/>
            <a:chOff x="-32174975" y="3192625"/>
            <a:chExt cx="295375" cy="293025"/>
          </a:xfrm>
        </p:grpSpPr>
        <p:sp>
          <p:nvSpPr>
            <p:cNvPr id="6566" name="Google Shape;6566;p7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0" name="Google Shape;6570;p74"/>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4"/>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74"/>
          <p:cNvGrpSpPr/>
          <p:nvPr/>
        </p:nvGrpSpPr>
        <p:grpSpPr>
          <a:xfrm>
            <a:off x="3970274" y="2882970"/>
            <a:ext cx="354586" cy="353645"/>
            <a:chOff x="-30345325" y="3184750"/>
            <a:chExt cx="292225" cy="291450"/>
          </a:xfrm>
        </p:grpSpPr>
        <p:sp>
          <p:nvSpPr>
            <p:cNvPr id="6573" name="Google Shape;6573;p7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74"/>
          <p:cNvGrpSpPr/>
          <p:nvPr/>
        </p:nvGrpSpPr>
        <p:grpSpPr>
          <a:xfrm>
            <a:off x="1295026" y="1532946"/>
            <a:ext cx="353645" cy="353645"/>
            <a:chOff x="-35481425" y="3202075"/>
            <a:chExt cx="291450" cy="291450"/>
          </a:xfrm>
        </p:grpSpPr>
        <p:sp>
          <p:nvSpPr>
            <p:cNvPr id="6579" name="Google Shape;6579;p7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74"/>
          <p:cNvGrpSpPr/>
          <p:nvPr/>
        </p:nvGrpSpPr>
        <p:grpSpPr>
          <a:xfrm>
            <a:off x="1294556" y="1974472"/>
            <a:ext cx="354586" cy="352675"/>
            <a:chOff x="-35482200" y="3561225"/>
            <a:chExt cx="292225" cy="290650"/>
          </a:xfrm>
        </p:grpSpPr>
        <p:sp>
          <p:nvSpPr>
            <p:cNvPr id="6587" name="Google Shape;6587;p7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74"/>
          <p:cNvGrpSpPr/>
          <p:nvPr/>
        </p:nvGrpSpPr>
        <p:grpSpPr>
          <a:xfrm>
            <a:off x="1295026" y="2409340"/>
            <a:ext cx="353645" cy="353615"/>
            <a:chOff x="-35481425" y="3919600"/>
            <a:chExt cx="291450" cy="291425"/>
          </a:xfrm>
        </p:grpSpPr>
        <p:sp>
          <p:nvSpPr>
            <p:cNvPr id="6591" name="Google Shape;6591;p7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74"/>
          <p:cNvGrpSpPr/>
          <p:nvPr/>
        </p:nvGrpSpPr>
        <p:grpSpPr>
          <a:xfrm>
            <a:off x="3530661" y="1533431"/>
            <a:ext cx="357468" cy="352675"/>
            <a:chOff x="-33645475" y="3228075"/>
            <a:chExt cx="294600" cy="290650"/>
          </a:xfrm>
        </p:grpSpPr>
        <p:sp>
          <p:nvSpPr>
            <p:cNvPr id="6600" name="Google Shape;6600;p7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4"/>
          <p:cNvGrpSpPr/>
          <p:nvPr/>
        </p:nvGrpSpPr>
        <p:grpSpPr>
          <a:xfrm>
            <a:off x="3531631" y="1973516"/>
            <a:ext cx="355526" cy="354586"/>
            <a:chOff x="-33646250" y="3586425"/>
            <a:chExt cx="293000" cy="292225"/>
          </a:xfrm>
        </p:grpSpPr>
        <p:sp>
          <p:nvSpPr>
            <p:cNvPr id="6608" name="Google Shape;6608;p7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4"/>
          <p:cNvGrpSpPr/>
          <p:nvPr/>
        </p:nvGrpSpPr>
        <p:grpSpPr>
          <a:xfrm>
            <a:off x="3532101" y="2408369"/>
            <a:ext cx="354586" cy="355557"/>
            <a:chOff x="-33645475" y="3944800"/>
            <a:chExt cx="292225" cy="293025"/>
          </a:xfrm>
        </p:grpSpPr>
        <p:sp>
          <p:nvSpPr>
            <p:cNvPr id="6611" name="Google Shape;6611;p7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74"/>
          <p:cNvGrpSpPr/>
          <p:nvPr/>
        </p:nvGrpSpPr>
        <p:grpSpPr>
          <a:xfrm>
            <a:off x="2185320" y="2882106"/>
            <a:ext cx="352675" cy="355375"/>
            <a:chOff x="-31809525" y="3192625"/>
            <a:chExt cx="290650" cy="292875"/>
          </a:xfrm>
        </p:grpSpPr>
        <p:sp>
          <p:nvSpPr>
            <p:cNvPr id="6622" name="Google Shape;6622;p7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74"/>
          <p:cNvGrpSpPr/>
          <p:nvPr/>
        </p:nvGrpSpPr>
        <p:grpSpPr>
          <a:xfrm>
            <a:off x="2184835" y="3352658"/>
            <a:ext cx="353645" cy="355557"/>
            <a:chOff x="-31811100" y="3550975"/>
            <a:chExt cx="291450" cy="293025"/>
          </a:xfrm>
        </p:grpSpPr>
        <p:sp>
          <p:nvSpPr>
            <p:cNvPr id="6627" name="Google Shape;6627;p7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4"/>
          <p:cNvGrpSpPr/>
          <p:nvPr/>
        </p:nvGrpSpPr>
        <p:grpSpPr>
          <a:xfrm>
            <a:off x="2178631" y="3816962"/>
            <a:ext cx="366052" cy="356831"/>
            <a:chOff x="-31817400" y="3910025"/>
            <a:chExt cx="301675" cy="294075"/>
          </a:xfrm>
        </p:grpSpPr>
        <p:sp>
          <p:nvSpPr>
            <p:cNvPr id="6635" name="Google Shape;6635;p7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74"/>
          <p:cNvGrpSpPr/>
          <p:nvPr/>
        </p:nvGrpSpPr>
        <p:grpSpPr>
          <a:xfrm>
            <a:off x="3970259" y="3353143"/>
            <a:ext cx="354616" cy="354586"/>
            <a:chOff x="-30354000" y="3569100"/>
            <a:chExt cx="292250" cy="292225"/>
          </a:xfrm>
        </p:grpSpPr>
        <p:sp>
          <p:nvSpPr>
            <p:cNvPr id="6639" name="Google Shape;6639;p7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74"/>
          <p:cNvGrpSpPr/>
          <p:nvPr/>
        </p:nvGrpSpPr>
        <p:grpSpPr>
          <a:xfrm>
            <a:off x="1748837" y="1532946"/>
            <a:ext cx="342148" cy="353645"/>
            <a:chOff x="-35118325" y="3202075"/>
            <a:chExt cx="281975" cy="291450"/>
          </a:xfrm>
        </p:grpSpPr>
        <p:sp>
          <p:nvSpPr>
            <p:cNvPr id="6646" name="Google Shape;6646;p7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4"/>
          <p:cNvGrpSpPr/>
          <p:nvPr/>
        </p:nvGrpSpPr>
        <p:grpSpPr>
          <a:xfrm>
            <a:off x="1742618" y="1974199"/>
            <a:ext cx="354586" cy="353221"/>
            <a:chOff x="-35123050" y="3561225"/>
            <a:chExt cx="292225" cy="291100"/>
          </a:xfrm>
        </p:grpSpPr>
        <p:sp>
          <p:nvSpPr>
            <p:cNvPr id="6651" name="Google Shape;6651;p7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74"/>
          <p:cNvGrpSpPr/>
          <p:nvPr/>
        </p:nvGrpSpPr>
        <p:grpSpPr>
          <a:xfrm>
            <a:off x="1784677" y="2409340"/>
            <a:ext cx="270467" cy="353615"/>
            <a:chOff x="-35089175" y="3919600"/>
            <a:chExt cx="222900" cy="291425"/>
          </a:xfrm>
        </p:grpSpPr>
        <p:sp>
          <p:nvSpPr>
            <p:cNvPr id="6654" name="Google Shape;6654;p7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4"/>
          <p:cNvGrpSpPr/>
          <p:nvPr/>
        </p:nvGrpSpPr>
        <p:grpSpPr>
          <a:xfrm>
            <a:off x="3981673" y="1532703"/>
            <a:ext cx="336445" cy="354131"/>
            <a:chOff x="-33277650" y="3226875"/>
            <a:chExt cx="277275" cy="291850"/>
          </a:xfrm>
        </p:grpSpPr>
        <p:sp>
          <p:nvSpPr>
            <p:cNvPr id="6657" name="Google Shape;6657;p7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4"/>
          <p:cNvGrpSpPr/>
          <p:nvPr/>
        </p:nvGrpSpPr>
        <p:grpSpPr>
          <a:xfrm>
            <a:off x="3973073" y="1973987"/>
            <a:ext cx="353645" cy="353645"/>
            <a:chOff x="-33286325" y="3586425"/>
            <a:chExt cx="291450" cy="291450"/>
          </a:xfrm>
        </p:grpSpPr>
        <p:sp>
          <p:nvSpPr>
            <p:cNvPr id="6665" name="Google Shape;6665;p7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74"/>
          <p:cNvGrpSpPr/>
          <p:nvPr/>
        </p:nvGrpSpPr>
        <p:grpSpPr>
          <a:xfrm>
            <a:off x="3973073" y="2408369"/>
            <a:ext cx="353645" cy="355557"/>
            <a:chOff x="-33286325" y="3944800"/>
            <a:chExt cx="291450" cy="293025"/>
          </a:xfrm>
        </p:grpSpPr>
        <p:sp>
          <p:nvSpPr>
            <p:cNvPr id="6671" name="Google Shape;6671;p7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74"/>
          <p:cNvGrpSpPr/>
          <p:nvPr/>
        </p:nvGrpSpPr>
        <p:grpSpPr>
          <a:xfrm>
            <a:off x="2631470" y="2881529"/>
            <a:ext cx="353645" cy="356527"/>
            <a:chOff x="-31452725" y="3191825"/>
            <a:chExt cx="291450" cy="293825"/>
          </a:xfrm>
        </p:grpSpPr>
        <p:sp>
          <p:nvSpPr>
            <p:cNvPr id="6676" name="Google Shape;6676;p7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74"/>
          <p:cNvGrpSpPr/>
          <p:nvPr/>
        </p:nvGrpSpPr>
        <p:grpSpPr>
          <a:xfrm>
            <a:off x="2631000" y="3353144"/>
            <a:ext cx="354586" cy="354586"/>
            <a:chOff x="-31452725" y="3551775"/>
            <a:chExt cx="292225" cy="292225"/>
          </a:xfrm>
        </p:grpSpPr>
        <p:sp>
          <p:nvSpPr>
            <p:cNvPr id="6681" name="Google Shape;6681;p7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74"/>
          <p:cNvGrpSpPr/>
          <p:nvPr/>
        </p:nvGrpSpPr>
        <p:grpSpPr>
          <a:xfrm>
            <a:off x="2629559" y="3817129"/>
            <a:ext cx="357468" cy="356497"/>
            <a:chOff x="-31455100" y="3909350"/>
            <a:chExt cx="294600" cy="293800"/>
          </a:xfrm>
        </p:grpSpPr>
        <p:sp>
          <p:nvSpPr>
            <p:cNvPr id="6686" name="Google Shape;6686;p7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74"/>
          <p:cNvGrpSpPr/>
          <p:nvPr/>
        </p:nvGrpSpPr>
        <p:grpSpPr>
          <a:xfrm>
            <a:off x="3970744" y="3818084"/>
            <a:ext cx="353645" cy="354586"/>
            <a:chOff x="-30345325" y="3918800"/>
            <a:chExt cx="291450" cy="292225"/>
          </a:xfrm>
        </p:grpSpPr>
        <p:sp>
          <p:nvSpPr>
            <p:cNvPr id="6689" name="Google Shape;6689;p7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74"/>
          <p:cNvGrpSpPr/>
          <p:nvPr/>
        </p:nvGrpSpPr>
        <p:grpSpPr>
          <a:xfrm>
            <a:off x="2200736" y="1532946"/>
            <a:ext cx="332593" cy="353645"/>
            <a:chOff x="-34755225" y="3202075"/>
            <a:chExt cx="274100" cy="291450"/>
          </a:xfrm>
        </p:grpSpPr>
        <p:sp>
          <p:nvSpPr>
            <p:cNvPr id="6695" name="Google Shape;6695;p7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74"/>
          <p:cNvGrpSpPr/>
          <p:nvPr/>
        </p:nvGrpSpPr>
        <p:grpSpPr>
          <a:xfrm>
            <a:off x="2190209" y="1973987"/>
            <a:ext cx="353645" cy="353645"/>
            <a:chOff x="-34763900" y="3561225"/>
            <a:chExt cx="291450" cy="291450"/>
          </a:xfrm>
        </p:grpSpPr>
        <p:sp>
          <p:nvSpPr>
            <p:cNvPr id="6703" name="Google Shape;6703;p7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74"/>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74"/>
          <p:cNvGrpSpPr/>
          <p:nvPr/>
        </p:nvGrpSpPr>
        <p:grpSpPr>
          <a:xfrm>
            <a:off x="845106" y="2882499"/>
            <a:ext cx="354586" cy="354586"/>
            <a:chOff x="-32927950" y="3227275"/>
            <a:chExt cx="292225" cy="292225"/>
          </a:xfrm>
        </p:grpSpPr>
        <p:sp>
          <p:nvSpPr>
            <p:cNvPr id="6708" name="Google Shape;6708;p7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74"/>
          <p:cNvGrpSpPr/>
          <p:nvPr/>
        </p:nvGrpSpPr>
        <p:grpSpPr>
          <a:xfrm>
            <a:off x="844621" y="3353613"/>
            <a:ext cx="355557" cy="353645"/>
            <a:chOff x="-32927950" y="3586425"/>
            <a:chExt cx="293025" cy="291450"/>
          </a:xfrm>
        </p:grpSpPr>
        <p:sp>
          <p:nvSpPr>
            <p:cNvPr id="6714" name="Google Shape;6714;p7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74"/>
          <p:cNvGrpSpPr/>
          <p:nvPr/>
        </p:nvGrpSpPr>
        <p:grpSpPr>
          <a:xfrm>
            <a:off x="845106" y="3817598"/>
            <a:ext cx="354586" cy="355557"/>
            <a:chOff x="-32927950" y="3944800"/>
            <a:chExt cx="292225" cy="293025"/>
          </a:xfrm>
        </p:grpSpPr>
        <p:sp>
          <p:nvSpPr>
            <p:cNvPr id="6720" name="Google Shape;6720;p7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74"/>
          <p:cNvGrpSpPr/>
          <p:nvPr/>
        </p:nvGrpSpPr>
        <p:grpSpPr>
          <a:xfrm>
            <a:off x="3073898" y="2882849"/>
            <a:ext cx="354586" cy="353888"/>
            <a:chOff x="-31094350" y="3194000"/>
            <a:chExt cx="292225" cy="291650"/>
          </a:xfrm>
        </p:grpSpPr>
        <p:sp>
          <p:nvSpPr>
            <p:cNvPr id="6730" name="Google Shape;6730;p7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74"/>
          <p:cNvGrpSpPr/>
          <p:nvPr/>
        </p:nvGrpSpPr>
        <p:grpSpPr>
          <a:xfrm>
            <a:off x="3074368" y="3353341"/>
            <a:ext cx="353645" cy="354191"/>
            <a:chOff x="-31093575" y="3552550"/>
            <a:chExt cx="291450" cy="291900"/>
          </a:xfrm>
        </p:grpSpPr>
        <p:sp>
          <p:nvSpPr>
            <p:cNvPr id="6739" name="Google Shape;6739;p7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74"/>
          <p:cNvGrpSpPr/>
          <p:nvPr/>
        </p:nvGrpSpPr>
        <p:grpSpPr>
          <a:xfrm>
            <a:off x="3074368" y="3818569"/>
            <a:ext cx="353645" cy="353615"/>
            <a:chOff x="-31093575" y="3911725"/>
            <a:chExt cx="291450" cy="291425"/>
          </a:xfrm>
        </p:grpSpPr>
        <p:sp>
          <p:nvSpPr>
            <p:cNvPr id="6744" name="Google Shape;6744;p7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74"/>
          <p:cNvGrpSpPr/>
          <p:nvPr/>
        </p:nvGrpSpPr>
        <p:grpSpPr>
          <a:xfrm>
            <a:off x="2183798" y="4275536"/>
            <a:ext cx="356497" cy="354586"/>
            <a:chOff x="-29946000" y="3183175"/>
            <a:chExt cx="293800" cy="292225"/>
          </a:xfrm>
        </p:grpSpPr>
        <p:sp>
          <p:nvSpPr>
            <p:cNvPr id="6747" name="Google Shape;6747;p7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74"/>
          <p:cNvGrpSpPr/>
          <p:nvPr/>
        </p:nvGrpSpPr>
        <p:grpSpPr>
          <a:xfrm>
            <a:off x="2628330" y="1532689"/>
            <a:ext cx="358408" cy="354161"/>
            <a:chOff x="-34408675" y="3202075"/>
            <a:chExt cx="295375" cy="291875"/>
          </a:xfrm>
        </p:grpSpPr>
        <p:sp>
          <p:nvSpPr>
            <p:cNvPr id="6754" name="Google Shape;6754;p7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74"/>
          <p:cNvGrpSpPr/>
          <p:nvPr/>
        </p:nvGrpSpPr>
        <p:grpSpPr>
          <a:xfrm>
            <a:off x="2630241" y="1972683"/>
            <a:ext cx="354586" cy="356254"/>
            <a:chOff x="-34405525" y="3558075"/>
            <a:chExt cx="292225" cy="293600"/>
          </a:xfrm>
        </p:grpSpPr>
        <p:sp>
          <p:nvSpPr>
            <p:cNvPr id="6759" name="Google Shape;6759;p7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74"/>
          <p:cNvGrpSpPr/>
          <p:nvPr/>
        </p:nvGrpSpPr>
        <p:grpSpPr>
          <a:xfrm>
            <a:off x="2629755" y="2409340"/>
            <a:ext cx="355557" cy="353615"/>
            <a:chOff x="-34406325" y="3919600"/>
            <a:chExt cx="293025" cy="291425"/>
          </a:xfrm>
        </p:grpSpPr>
        <p:sp>
          <p:nvSpPr>
            <p:cNvPr id="6763" name="Google Shape;6763;p7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74"/>
          <p:cNvGrpSpPr/>
          <p:nvPr/>
        </p:nvGrpSpPr>
        <p:grpSpPr>
          <a:xfrm>
            <a:off x="1293653" y="2888703"/>
            <a:ext cx="353645" cy="342179"/>
            <a:chOff x="-32568800" y="3232000"/>
            <a:chExt cx="291450" cy="282000"/>
          </a:xfrm>
        </p:grpSpPr>
        <p:sp>
          <p:nvSpPr>
            <p:cNvPr id="6771" name="Google Shape;6771;p7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4"/>
          <p:cNvGrpSpPr/>
          <p:nvPr/>
        </p:nvGrpSpPr>
        <p:grpSpPr>
          <a:xfrm>
            <a:off x="1293183" y="3353613"/>
            <a:ext cx="354586" cy="353645"/>
            <a:chOff x="-32569575" y="3586425"/>
            <a:chExt cx="292225" cy="291450"/>
          </a:xfrm>
        </p:grpSpPr>
        <p:sp>
          <p:nvSpPr>
            <p:cNvPr id="6774" name="Google Shape;6774;p7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74"/>
          <p:cNvGrpSpPr/>
          <p:nvPr/>
        </p:nvGrpSpPr>
        <p:grpSpPr>
          <a:xfrm>
            <a:off x="1284098" y="3818205"/>
            <a:ext cx="372756" cy="354343"/>
            <a:chOff x="-32576675" y="3944600"/>
            <a:chExt cx="307200" cy="292025"/>
          </a:xfrm>
        </p:grpSpPr>
        <p:sp>
          <p:nvSpPr>
            <p:cNvPr id="6777" name="Google Shape;6777;p7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74"/>
          <p:cNvGrpSpPr/>
          <p:nvPr/>
        </p:nvGrpSpPr>
        <p:grpSpPr>
          <a:xfrm>
            <a:off x="3529065" y="2882500"/>
            <a:ext cx="354586" cy="354586"/>
            <a:chOff x="-30735200" y="3192625"/>
            <a:chExt cx="292225" cy="292225"/>
          </a:xfrm>
        </p:grpSpPr>
        <p:sp>
          <p:nvSpPr>
            <p:cNvPr id="6780" name="Google Shape;6780;p7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74"/>
          <p:cNvGrpSpPr/>
          <p:nvPr/>
        </p:nvGrpSpPr>
        <p:grpSpPr>
          <a:xfrm>
            <a:off x="3529065" y="3353932"/>
            <a:ext cx="354586" cy="353008"/>
            <a:chOff x="-30735200" y="3552550"/>
            <a:chExt cx="292225" cy="290925"/>
          </a:xfrm>
        </p:grpSpPr>
        <p:sp>
          <p:nvSpPr>
            <p:cNvPr id="6788" name="Google Shape;6788;p7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74"/>
          <p:cNvGrpSpPr/>
          <p:nvPr/>
        </p:nvGrpSpPr>
        <p:grpSpPr>
          <a:xfrm>
            <a:off x="3529065" y="3818554"/>
            <a:ext cx="354586" cy="353645"/>
            <a:chOff x="-30735200" y="3910925"/>
            <a:chExt cx="292225" cy="291450"/>
          </a:xfrm>
        </p:grpSpPr>
        <p:sp>
          <p:nvSpPr>
            <p:cNvPr id="6791" name="Google Shape;6791;p7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3" name="Google Shape;6793;p74"/>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4" name="Google Shape;6794;p74"/>
          <p:cNvGrpSpPr/>
          <p:nvPr/>
        </p:nvGrpSpPr>
        <p:grpSpPr>
          <a:xfrm>
            <a:off x="4882910" y="1531421"/>
            <a:ext cx="358971" cy="359224"/>
            <a:chOff x="-57956275" y="3197925"/>
            <a:chExt cx="319000" cy="319225"/>
          </a:xfrm>
        </p:grpSpPr>
        <p:sp>
          <p:nvSpPr>
            <p:cNvPr id="6795" name="Google Shape;6795;p7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74"/>
          <p:cNvGrpSpPr/>
          <p:nvPr/>
        </p:nvGrpSpPr>
        <p:grpSpPr>
          <a:xfrm>
            <a:off x="4905064" y="1987846"/>
            <a:ext cx="314662" cy="358971"/>
            <a:chOff x="-57940525" y="3590375"/>
            <a:chExt cx="279625" cy="319000"/>
          </a:xfrm>
        </p:grpSpPr>
        <p:sp>
          <p:nvSpPr>
            <p:cNvPr id="6803" name="Google Shape;6803;p7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74"/>
          <p:cNvGrpSpPr/>
          <p:nvPr/>
        </p:nvGrpSpPr>
        <p:grpSpPr>
          <a:xfrm>
            <a:off x="4875945" y="2429217"/>
            <a:ext cx="358099" cy="358999"/>
            <a:chOff x="-57959425" y="3982600"/>
            <a:chExt cx="318225" cy="319025"/>
          </a:xfrm>
        </p:grpSpPr>
        <p:sp>
          <p:nvSpPr>
            <p:cNvPr id="6809" name="Google Shape;6809;p7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4"/>
          <p:cNvGrpSpPr/>
          <p:nvPr/>
        </p:nvGrpSpPr>
        <p:grpSpPr>
          <a:xfrm>
            <a:off x="7076112" y="1532546"/>
            <a:ext cx="357226" cy="357226"/>
            <a:chOff x="-55987225" y="3198925"/>
            <a:chExt cx="317450" cy="317450"/>
          </a:xfrm>
        </p:grpSpPr>
        <p:sp>
          <p:nvSpPr>
            <p:cNvPr id="6814" name="Google Shape;6814;p7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74"/>
          <p:cNvGrpSpPr/>
          <p:nvPr/>
        </p:nvGrpSpPr>
        <p:grpSpPr>
          <a:xfrm>
            <a:off x="7076112" y="1988578"/>
            <a:ext cx="357226" cy="357367"/>
            <a:chOff x="-55987225" y="3591025"/>
            <a:chExt cx="317450" cy="317575"/>
          </a:xfrm>
        </p:grpSpPr>
        <p:sp>
          <p:nvSpPr>
            <p:cNvPr id="6819" name="Google Shape;6819;p7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74"/>
          <p:cNvGrpSpPr/>
          <p:nvPr/>
        </p:nvGrpSpPr>
        <p:grpSpPr>
          <a:xfrm>
            <a:off x="7090027" y="2429217"/>
            <a:ext cx="358999" cy="358999"/>
            <a:chOff x="-55988800" y="3982600"/>
            <a:chExt cx="319025" cy="319025"/>
          </a:xfrm>
        </p:grpSpPr>
        <p:sp>
          <p:nvSpPr>
            <p:cNvPr id="6825" name="Google Shape;6825;p7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74"/>
          <p:cNvGrpSpPr/>
          <p:nvPr/>
        </p:nvGrpSpPr>
        <p:grpSpPr>
          <a:xfrm>
            <a:off x="5748546" y="2887174"/>
            <a:ext cx="356326" cy="358971"/>
            <a:chOff x="-54026025" y="3192625"/>
            <a:chExt cx="316650" cy="319000"/>
          </a:xfrm>
        </p:grpSpPr>
        <p:sp>
          <p:nvSpPr>
            <p:cNvPr id="6831" name="Google Shape;6831;p7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74"/>
          <p:cNvGrpSpPr/>
          <p:nvPr/>
        </p:nvGrpSpPr>
        <p:grpSpPr>
          <a:xfrm>
            <a:off x="5768492" y="3358148"/>
            <a:ext cx="316434" cy="358099"/>
            <a:chOff x="-54007925" y="3584850"/>
            <a:chExt cx="281200" cy="318225"/>
          </a:xfrm>
        </p:grpSpPr>
        <p:sp>
          <p:nvSpPr>
            <p:cNvPr id="6840" name="Google Shape;6840;p7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74"/>
          <p:cNvGrpSpPr/>
          <p:nvPr/>
        </p:nvGrpSpPr>
        <p:grpSpPr>
          <a:xfrm>
            <a:off x="5768492" y="3820033"/>
            <a:ext cx="316434" cy="358914"/>
            <a:chOff x="-54007925" y="3975575"/>
            <a:chExt cx="281200" cy="318950"/>
          </a:xfrm>
        </p:grpSpPr>
        <p:sp>
          <p:nvSpPr>
            <p:cNvPr id="6847" name="Google Shape;6847;p7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74"/>
          <p:cNvGrpSpPr/>
          <p:nvPr/>
        </p:nvGrpSpPr>
        <p:grpSpPr>
          <a:xfrm>
            <a:off x="8003359" y="2904504"/>
            <a:ext cx="274770" cy="358492"/>
            <a:chOff x="-52005775" y="3208025"/>
            <a:chExt cx="244175" cy="318575"/>
          </a:xfrm>
        </p:grpSpPr>
        <p:sp>
          <p:nvSpPr>
            <p:cNvPr id="6852" name="Google Shape;6852;p7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4"/>
          <p:cNvGrpSpPr/>
          <p:nvPr/>
        </p:nvGrpSpPr>
        <p:grpSpPr>
          <a:xfrm>
            <a:off x="5309825" y="1532546"/>
            <a:ext cx="358099" cy="358099"/>
            <a:chOff x="-57568775" y="3198925"/>
            <a:chExt cx="318225" cy="318225"/>
          </a:xfrm>
        </p:grpSpPr>
        <p:sp>
          <p:nvSpPr>
            <p:cNvPr id="6864" name="Google Shape;6864;p7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74"/>
          <p:cNvGrpSpPr/>
          <p:nvPr/>
        </p:nvGrpSpPr>
        <p:grpSpPr>
          <a:xfrm>
            <a:off x="5331543" y="1987846"/>
            <a:ext cx="314662" cy="358099"/>
            <a:chOff x="-57549075" y="3590375"/>
            <a:chExt cx="279625" cy="318225"/>
          </a:xfrm>
        </p:grpSpPr>
        <p:sp>
          <p:nvSpPr>
            <p:cNvPr id="6871" name="Google Shape;6871;p7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74"/>
          <p:cNvGrpSpPr/>
          <p:nvPr/>
        </p:nvGrpSpPr>
        <p:grpSpPr>
          <a:xfrm>
            <a:off x="5323740" y="2429217"/>
            <a:ext cx="359871" cy="359871"/>
            <a:chOff x="-57570350" y="3982600"/>
            <a:chExt cx="319800" cy="319800"/>
          </a:xfrm>
        </p:grpSpPr>
        <p:sp>
          <p:nvSpPr>
            <p:cNvPr id="6876" name="Google Shape;6876;p7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74"/>
          <p:cNvGrpSpPr/>
          <p:nvPr/>
        </p:nvGrpSpPr>
        <p:grpSpPr>
          <a:xfrm>
            <a:off x="7538779" y="1531646"/>
            <a:ext cx="314662" cy="358999"/>
            <a:chOff x="-55576850" y="3198125"/>
            <a:chExt cx="279625" cy="319025"/>
          </a:xfrm>
        </p:grpSpPr>
        <p:sp>
          <p:nvSpPr>
            <p:cNvPr id="6881" name="Google Shape;6881;p7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74"/>
          <p:cNvGrpSpPr/>
          <p:nvPr/>
        </p:nvGrpSpPr>
        <p:grpSpPr>
          <a:xfrm>
            <a:off x="7516174" y="1987621"/>
            <a:ext cx="359871" cy="358324"/>
            <a:chOff x="-55596550" y="3590175"/>
            <a:chExt cx="319800" cy="318425"/>
          </a:xfrm>
        </p:grpSpPr>
        <p:sp>
          <p:nvSpPr>
            <p:cNvPr id="6886" name="Google Shape;6886;p7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74"/>
          <p:cNvGrpSpPr/>
          <p:nvPr/>
        </p:nvGrpSpPr>
        <p:grpSpPr>
          <a:xfrm>
            <a:off x="7531412" y="2428964"/>
            <a:ext cx="358999" cy="359252"/>
            <a:chOff x="-55595775" y="3982375"/>
            <a:chExt cx="319025" cy="319250"/>
          </a:xfrm>
        </p:grpSpPr>
        <p:sp>
          <p:nvSpPr>
            <p:cNvPr id="6891" name="Google Shape;6891;p7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74"/>
          <p:cNvGrpSpPr/>
          <p:nvPr/>
        </p:nvGrpSpPr>
        <p:grpSpPr>
          <a:xfrm>
            <a:off x="6188595" y="2887174"/>
            <a:ext cx="358999" cy="358099"/>
            <a:chOff x="-53635375" y="3192625"/>
            <a:chExt cx="319025" cy="318225"/>
          </a:xfrm>
        </p:grpSpPr>
        <p:sp>
          <p:nvSpPr>
            <p:cNvPr id="6898" name="Google Shape;6898;p7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4"/>
          <p:cNvGrpSpPr/>
          <p:nvPr/>
        </p:nvGrpSpPr>
        <p:grpSpPr>
          <a:xfrm>
            <a:off x="6210763" y="3358148"/>
            <a:ext cx="314662" cy="358999"/>
            <a:chOff x="-53615675" y="3584850"/>
            <a:chExt cx="279625" cy="319025"/>
          </a:xfrm>
        </p:grpSpPr>
        <p:sp>
          <p:nvSpPr>
            <p:cNvPr id="6902" name="Google Shape;6902;p7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74"/>
          <p:cNvGrpSpPr/>
          <p:nvPr/>
        </p:nvGrpSpPr>
        <p:grpSpPr>
          <a:xfrm>
            <a:off x="6188609" y="3821074"/>
            <a:ext cx="358971" cy="357874"/>
            <a:chOff x="-53634575" y="3976500"/>
            <a:chExt cx="319000" cy="318025"/>
          </a:xfrm>
        </p:grpSpPr>
        <p:sp>
          <p:nvSpPr>
            <p:cNvPr id="6906" name="Google Shape;6906;p7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74"/>
          <p:cNvGrpSpPr/>
          <p:nvPr/>
        </p:nvGrpSpPr>
        <p:grpSpPr>
          <a:xfrm>
            <a:off x="7983413" y="3364028"/>
            <a:ext cx="314662" cy="358436"/>
            <a:chOff x="-52023900" y="3590075"/>
            <a:chExt cx="279625" cy="318525"/>
          </a:xfrm>
        </p:grpSpPr>
        <p:sp>
          <p:nvSpPr>
            <p:cNvPr id="6915" name="Google Shape;6915;p7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4"/>
          <p:cNvGrpSpPr/>
          <p:nvPr/>
        </p:nvGrpSpPr>
        <p:grpSpPr>
          <a:xfrm>
            <a:off x="5746654" y="1532546"/>
            <a:ext cx="358971" cy="358971"/>
            <a:chOff x="-57173375" y="3198925"/>
            <a:chExt cx="319000" cy="319000"/>
          </a:xfrm>
        </p:grpSpPr>
        <p:sp>
          <p:nvSpPr>
            <p:cNvPr id="6923" name="Google Shape;6923;p7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74"/>
          <p:cNvGrpSpPr/>
          <p:nvPr/>
        </p:nvGrpSpPr>
        <p:grpSpPr>
          <a:xfrm>
            <a:off x="5747541" y="2009987"/>
            <a:ext cx="357198" cy="314690"/>
            <a:chOff x="-57176525" y="3610050"/>
            <a:chExt cx="317425" cy="279650"/>
          </a:xfrm>
        </p:grpSpPr>
        <p:sp>
          <p:nvSpPr>
            <p:cNvPr id="6928" name="Google Shape;6928;p7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74"/>
          <p:cNvGrpSpPr/>
          <p:nvPr/>
        </p:nvGrpSpPr>
        <p:grpSpPr>
          <a:xfrm>
            <a:off x="5779179" y="2428542"/>
            <a:ext cx="323524" cy="358774"/>
            <a:chOff x="-57162350" y="3982000"/>
            <a:chExt cx="287500" cy="318825"/>
          </a:xfrm>
        </p:grpSpPr>
        <p:sp>
          <p:nvSpPr>
            <p:cNvPr id="6934" name="Google Shape;6934;p7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74"/>
          <p:cNvGrpSpPr/>
          <p:nvPr/>
        </p:nvGrpSpPr>
        <p:grpSpPr>
          <a:xfrm>
            <a:off x="7957995" y="1532546"/>
            <a:ext cx="358099" cy="356326"/>
            <a:chOff x="-55202750" y="3198925"/>
            <a:chExt cx="318225" cy="316650"/>
          </a:xfrm>
        </p:grpSpPr>
        <p:sp>
          <p:nvSpPr>
            <p:cNvPr id="6943" name="Google Shape;6943;p7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4"/>
          <p:cNvGrpSpPr/>
          <p:nvPr/>
        </p:nvGrpSpPr>
        <p:grpSpPr>
          <a:xfrm>
            <a:off x="7968629" y="1987846"/>
            <a:ext cx="336830" cy="358099"/>
            <a:chOff x="-55194875" y="3590375"/>
            <a:chExt cx="299325" cy="318225"/>
          </a:xfrm>
        </p:grpSpPr>
        <p:sp>
          <p:nvSpPr>
            <p:cNvPr id="6946" name="Google Shape;6946;p7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74"/>
          <p:cNvGrpSpPr/>
          <p:nvPr/>
        </p:nvGrpSpPr>
        <p:grpSpPr>
          <a:xfrm>
            <a:off x="7973247" y="2430117"/>
            <a:ext cx="357198" cy="357198"/>
            <a:chOff x="-55203525" y="3983400"/>
            <a:chExt cx="317425" cy="317425"/>
          </a:xfrm>
        </p:grpSpPr>
        <p:sp>
          <p:nvSpPr>
            <p:cNvPr id="6952" name="Google Shape;6952;p7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74"/>
          <p:cNvGrpSpPr/>
          <p:nvPr/>
        </p:nvGrpSpPr>
        <p:grpSpPr>
          <a:xfrm>
            <a:off x="6639727" y="2887174"/>
            <a:ext cx="335930" cy="358971"/>
            <a:chOff x="-53232900" y="3192625"/>
            <a:chExt cx="298525" cy="319000"/>
          </a:xfrm>
        </p:grpSpPr>
        <p:sp>
          <p:nvSpPr>
            <p:cNvPr id="6956" name="Google Shape;6956;p7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4"/>
          <p:cNvGrpSpPr/>
          <p:nvPr/>
        </p:nvGrpSpPr>
        <p:grpSpPr>
          <a:xfrm>
            <a:off x="6629093" y="3358148"/>
            <a:ext cx="357198" cy="356326"/>
            <a:chOff x="-53242350" y="3584850"/>
            <a:chExt cx="317425" cy="316650"/>
          </a:xfrm>
        </p:grpSpPr>
        <p:sp>
          <p:nvSpPr>
            <p:cNvPr id="6965" name="Google Shape;6965;p7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74"/>
          <p:cNvGrpSpPr/>
          <p:nvPr/>
        </p:nvGrpSpPr>
        <p:grpSpPr>
          <a:xfrm>
            <a:off x="6650362" y="3820849"/>
            <a:ext cx="314662" cy="358999"/>
            <a:chOff x="-53224225" y="3976300"/>
            <a:chExt cx="279625" cy="319025"/>
          </a:xfrm>
        </p:grpSpPr>
        <p:sp>
          <p:nvSpPr>
            <p:cNvPr id="6971" name="Google Shape;6971;p7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4"/>
          <p:cNvGrpSpPr/>
          <p:nvPr/>
        </p:nvGrpSpPr>
        <p:grpSpPr>
          <a:xfrm>
            <a:off x="7961258" y="3828529"/>
            <a:ext cx="358971" cy="358408"/>
            <a:chOff x="-52043575" y="3983125"/>
            <a:chExt cx="319000" cy="318500"/>
          </a:xfrm>
        </p:grpSpPr>
        <p:sp>
          <p:nvSpPr>
            <p:cNvPr id="6979" name="Google Shape;6979;p7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4"/>
          <p:cNvGrpSpPr/>
          <p:nvPr/>
        </p:nvGrpSpPr>
        <p:grpSpPr>
          <a:xfrm>
            <a:off x="6215199" y="1532546"/>
            <a:ext cx="314662" cy="358971"/>
            <a:chOff x="-56766175" y="3198925"/>
            <a:chExt cx="279625" cy="319000"/>
          </a:xfrm>
        </p:grpSpPr>
        <p:sp>
          <p:nvSpPr>
            <p:cNvPr id="6989" name="Google Shape;6989;p7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74"/>
          <p:cNvGrpSpPr/>
          <p:nvPr/>
        </p:nvGrpSpPr>
        <p:grpSpPr>
          <a:xfrm>
            <a:off x="6214313" y="1987846"/>
            <a:ext cx="316434" cy="358099"/>
            <a:chOff x="-56766175" y="3590375"/>
            <a:chExt cx="281200" cy="318225"/>
          </a:xfrm>
        </p:grpSpPr>
        <p:sp>
          <p:nvSpPr>
            <p:cNvPr id="6997" name="Google Shape;6997;p7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74"/>
          <p:cNvGrpSpPr/>
          <p:nvPr/>
        </p:nvGrpSpPr>
        <p:grpSpPr>
          <a:xfrm>
            <a:off x="6251269" y="2429217"/>
            <a:ext cx="272126" cy="358099"/>
            <a:chOff x="-56747275" y="3982600"/>
            <a:chExt cx="241825" cy="318225"/>
          </a:xfrm>
        </p:grpSpPr>
        <p:sp>
          <p:nvSpPr>
            <p:cNvPr id="7002" name="Google Shape;7002;p7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74"/>
          <p:cNvGrpSpPr/>
          <p:nvPr/>
        </p:nvGrpSpPr>
        <p:grpSpPr>
          <a:xfrm>
            <a:off x="4881188" y="2894264"/>
            <a:ext cx="314662" cy="358971"/>
            <a:chOff x="-54793175" y="3198925"/>
            <a:chExt cx="279625" cy="319000"/>
          </a:xfrm>
        </p:grpSpPr>
        <p:sp>
          <p:nvSpPr>
            <p:cNvPr id="7010" name="Google Shape;7010;p7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74"/>
          <p:cNvGrpSpPr/>
          <p:nvPr/>
        </p:nvGrpSpPr>
        <p:grpSpPr>
          <a:xfrm>
            <a:off x="4859020" y="3371455"/>
            <a:ext cx="358999" cy="342991"/>
            <a:chOff x="-54812875" y="3596675"/>
            <a:chExt cx="319025" cy="304800"/>
          </a:xfrm>
        </p:grpSpPr>
        <p:sp>
          <p:nvSpPr>
            <p:cNvPr id="7018" name="Google Shape;7018;p7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5" name="Google Shape;7025;p74"/>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4"/>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7" name="Google Shape;7027;p74"/>
          <p:cNvGrpSpPr/>
          <p:nvPr/>
        </p:nvGrpSpPr>
        <p:grpSpPr>
          <a:xfrm>
            <a:off x="4881188" y="3827938"/>
            <a:ext cx="314662" cy="358099"/>
            <a:chOff x="-54793175" y="3982600"/>
            <a:chExt cx="279625" cy="318225"/>
          </a:xfrm>
        </p:grpSpPr>
        <p:sp>
          <p:nvSpPr>
            <p:cNvPr id="7028" name="Google Shape;7028;p7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74"/>
          <p:cNvGrpSpPr/>
          <p:nvPr/>
        </p:nvGrpSpPr>
        <p:grpSpPr>
          <a:xfrm>
            <a:off x="7092647" y="2887174"/>
            <a:ext cx="314662" cy="358099"/>
            <a:chOff x="-52832000" y="3192625"/>
            <a:chExt cx="279625" cy="318225"/>
          </a:xfrm>
        </p:grpSpPr>
        <p:sp>
          <p:nvSpPr>
            <p:cNvPr id="7036" name="Google Shape;7036;p7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4"/>
          <p:cNvGrpSpPr/>
          <p:nvPr/>
        </p:nvGrpSpPr>
        <p:grpSpPr>
          <a:xfrm>
            <a:off x="7070492" y="3359048"/>
            <a:ext cx="358971" cy="357198"/>
            <a:chOff x="-52851675" y="3585650"/>
            <a:chExt cx="319000" cy="317425"/>
          </a:xfrm>
        </p:grpSpPr>
        <p:sp>
          <p:nvSpPr>
            <p:cNvPr id="7045" name="Google Shape;7045;p7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74"/>
          <p:cNvGrpSpPr/>
          <p:nvPr/>
        </p:nvGrpSpPr>
        <p:grpSpPr>
          <a:xfrm>
            <a:off x="7092647" y="3820849"/>
            <a:ext cx="314662" cy="358999"/>
            <a:chOff x="-52832000" y="3976300"/>
            <a:chExt cx="279625" cy="319025"/>
          </a:xfrm>
        </p:grpSpPr>
        <p:sp>
          <p:nvSpPr>
            <p:cNvPr id="7052" name="Google Shape;7052;p7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4"/>
          <p:cNvGrpSpPr/>
          <p:nvPr/>
        </p:nvGrpSpPr>
        <p:grpSpPr>
          <a:xfrm>
            <a:off x="6209853" y="4275497"/>
            <a:ext cx="316434" cy="358099"/>
            <a:chOff x="-51633225" y="3198925"/>
            <a:chExt cx="281200" cy="318225"/>
          </a:xfrm>
        </p:grpSpPr>
        <p:sp>
          <p:nvSpPr>
            <p:cNvPr id="7058" name="Google Shape;7058;p7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74"/>
          <p:cNvGrpSpPr/>
          <p:nvPr/>
        </p:nvGrpSpPr>
        <p:grpSpPr>
          <a:xfrm>
            <a:off x="6628676" y="1533418"/>
            <a:ext cx="365188" cy="357226"/>
            <a:chOff x="-56396775" y="3199700"/>
            <a:chExt cx="324525" cy="317450"/>
          </a:xfrm>
        </p:grpSpPr>
        <p:sp>
          <p:nvSpPr>
            <p:cNvPr id="7066" name="Google Shape;7066;p7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74"/>
          <p:cNvGrpSpPr/>
          <p:nvPr/>
        </p:nvGrpSpPr>
        <p:grpSpPr>
          <a:xfrm>
            <a:off x="6631771" y="1999353"/>
            <a:ext cx="358999" cy="335958"/>
            <a:chOff x="-56394425" y="3600600"/>
            <a:chExt cx="319025" cy="298550"/>
          </a:xfrm>
        </p:grpSpPr>
        <p:sp>
          <p:nvSpPr>
            <p:cNvPr id="7073" name="Google Shape;7073;p7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74"/>
          <p:cNvGrpSpPr/>
          <p:nvPr/>
        </p:nvGrpSpPr>
        <p:grpSpPr>
          <a:xfrm>
            <a:off x="6662538" y="2430117"/>
            <a:ext cx="327068" cy="357198"/>
            <a:chOff x="-56379450" y="3983400"/>
            <a:chExt cx="290650" cy="317425"/>
          </a:xfrm>
        </p:grpSpPr>
        <p:sp>
          <p:nvSpPr>
            <p:cNvPr id="7077" name="Google Shape;7077;p7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4"/>
          <p:cNvGrpSpPr/>
          <p:nvPr/>
        </p:nvGrpSpPr>
        <p:grpSpPr>
          <a:xfrm>
            <a:off x="5326242" y="2894264"/>
            <a:ext cx="316434" cy="358971"/>
            <a:chOff x="-54401725" y="3198925"/>
            <a:chExt cx="281200" cy="319000"/>
          </a:xfrm>
        </p:grpSpPr>
        <p:sp>
          <p:nvSpPr>
            <p:cNvPr id="7086" name="Google Shape;7086;p7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74"/>
          <p:cNvGrpSpPr/>
          <p:nvPr/>
        </p:nvGrpSpPr>
        <p:grpSpPr>
          <a:xfrm>
            <a:off x="5327128" y="3364365"/>
            <a:ext cx="314662" cy="358099"/>
            <a:chOff x="-54401725" y="3590375"/>
            <a:chExt cx="279625" cy="318225"/>
          </a:xfrm>
        </p:grpSpPr>
        <p:sp>
          <p:nvSpPr>
            <p:cNvPr id="7098" name="Google Shape;7098;p7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4"/>
          <p:cNvGrpSpPr/>
          <p:nvPr/>
        </p:nvGrpSpPr>
        <p:grpSpPr>
          <a:xfrm>
            <a:off x="5324920" y="3827938"/>
            <a:ext cx="319079" cy="358099"/>
            <a:chOff x="-54403300" y="3982600"/>
            <a:chExt cx="283550" cy="318225"/>
          </a:xfrm>
        </p:grpSpPr>
        <p:sp>
          <p:nvSpPr>
            <p:cNvPr id="7105" name="Google Shape;7105;p7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4"/>
          <p:cNvGrpSpPr/>
          <p:nvPr/>
        </p:nvGrpSpPr>
        <p:grpSpPr>
          <a:xfrm>
            <a:off x="7512313" y="2889172"/>
            <a:ext cx="356298" cy="356973"/>
            <a:chOff x="-52458650" y="3194400"/>
            <a:chExt cx="316625" cy="317225"/>
          </a:xfrm>
        </p:grpSpPr>
        <p:sp>
          <p:nvSpPr>
            <p:cNvPr id="7111" name="Google Shape;7111;p7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4"/>
          <p:cNvGrpSpPr/>
          <p:nvPr/>
        </p:nvGrpSpPr>
        <p:grpSpPr>
          <a:xfrm>
            <a:off x="7521611" y="3358148"/>
            <a:ext cx="337703" cy="357845"/>
            <a:chOff x="-52450000" y="3584850"/>
            <a:chExt cx="300100" cy="318000"/>
          </a:xfrm>
        </p:grpSpPr>
        <p:sp>
          <p:nvSpPr>
            <p:cNvPr id="7120" name="Google Shape;7120;p7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74"/>
          <p:cNvGrpSpPr/>
          <p:nvPr/>
        </p:nvGrpSpPr>
        <p:grpSpPr>
          <a:xfrm>
            <a:off x="7533131" y="3822621"/>
            <a:ext cx="314662" cy="357226"/>
            <a:chOff x="-52440550" y="3977875"/>
            <a:chExt cx="279625" cy="317450"/>
          </a:xfrm>
        </p:grpSpPr>
        <p:sp>
          <p:nvSpPr>
            <p:cNvPr id="7128" name="Google Shape;7128;p7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4"/>
          <p:cNvGrpSpPr/>
          <p:nvPr/>
        </p:nvGrpSpPr>
        <p:grpSpPr>
          <a:xfrm>
            <a:off x="6645066" y="4278827"/>
            <a:ext cx="314662" cy="358999"/>
            <a:chOff x="-51623775" y="3584850"/>
            <a:chExt cx="279625" cy="319025"/>
          </a:xfrm>
        </p:grpSpPr>
        <p:sp>
          <p:nvSpPr>
            <p:cNvPr id="7137" name="Google Shape;7137;p7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9" name="Shape 7149"/>
        <p:cNvGrpSpPr/>
        <p:nvPr/>
      </p:nvGrpSpPr>
      <p:grpSpPr>
        <a:xfrm>
          <a:off x="0" y="0"/>
          <a:ext cx="0" cy="0"/>
          <a:chOff x="0" y="0"/>
          <a:chExt cx="0" cy="0"/>
        </a:xfrm>
      </p:grpSpPr>
      <p:sp>
        <p:nvSpPr>
          <p:cNvPr id="7150" name="Google Shape;7150;p7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51" name="Google Shape;7151;p7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52" name="Google Shape;7152;p75"/>
          <p:cNvGrpSpPr/>
          <p:nvPr/>
        </p:nvGrpSpPr>
        <p:grpSpPr>
          <a:xfrm>
            <a:off x="885675" y="1539249"/>
            <a:ext cx="276003" cy="357300"/>
            <a:chOff x="-50469125" y="3183175"/>
            <a:chExt cx="233150" cy="301825"/>
          </a:xfrm>
        </p:grpSpPr>
        <p:sp>
          <p:nvSpPr>
            <p:cNvPr id="7153" name="Google Shape;7153;p7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5"/>
          <p:cNvGrpSpPr/>
          <p:nvPr/>
        </p:nvGrpSpPr>
        <p:grpSpPr>
          <a:xfrm>
            <a:off x="845574" y="1974651"/>
            <a:ext cx="356205" cy="355288"/>
            <a:chOff x="-50504575" y="3550975"/>
            <a:chExt cx="300900" cy="300125"/>
          </a:xfrm>
        </p:grpSpPr>
        <p:sp>
          <p:nvSpPr>
            <p:cNvPr id="7157" name="Google Shape;7157;p7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75"/>
          <p:cNvGrpSpPr/>
          <p:nvPr/>
        </p:nvGrpSpPr>
        <p:grpSpPr>
          <a:xfrm>
            <a:off x="845574" y="2412893"/>
            <a:ext cx="356205" cy="354341"/>
            <a:chOff x="-50503000" y="3921175"/>
            <a:chExt cx="300900" cy="299325"/>
          </a:xfrm>
        </p:grpSpPr>
        <p:sp>
          <p:nvSpPr>
            <p:cNvPr id="7162" name="Google Shape;7162;p7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5"/>
          <p:cNvGrpSpPr/>
          <p:nvPr/>
        </p:nvGrpSpPr>
        <p:grpSpPr>
          <a:xfrm>
            <a:off x="3049627" y="1558811"/>
            <a:ext cx="355258" cy="356205"/>
            <a:chOff x="-48630025" y="3199700"/>
            <a:chExt cx="300100" cy="300900"/>
          </a:xfrm>
        </p:grpSpPr>
        <p:sp>
          <p:nvSpPr>
            <p:cNvPr id="7168" name="Google Shape;7168;p7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75"/>
          <p:cNvGrpSpPr/>
          <p:nvPr/>
        </p:nvGrpSpPr>
        <p:grpSpPr>
          <a:xfrm>
            <a:off x="3049627" y="1996107"/>
            <a:ext cx="355258" cy="355258"/>
            <a:chOff x="-48630025" y="3569100"/>
            <a:chExt cx="300100" cy="300100"/>
          </a:xfrm>
        </p:grpSpPr>
        <p:sp>
          <p:nvSpPr>
            <p:cNvPr id="7172" name="Google Shape;7172;p7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5"/>
          <p:cNvGrpSpPr/>
          <p:nvPr/>
        </p:nvGrpSpPr>
        <p:grpSpPr>
          <a:xfrm>
            <a:off x="3050101" y="2433403"/>
            <a:ext cx="354311" cy="353394"/>
            <a:chOff x="-48629225" y="3938500"/>
            <a:chExt cx="299300" cy="298525"/>
          </a:xfrm>
        </p:grpSpPr>
        <p:sp>
          <p:nvSpPr>
            <p:cNvPr id="7183" name="Google Shape;7183;p7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75"/>
          <p:cNvGrpSpPr/>
          <p:nvPr/>
        </p:nvGrpSpPr>
        <p:grpSpPr>
          <a:xfrm>
            <a:off x="1785504" y="2904744"/>
            <a:ext cx="311458" cy="354341"/>
            <a:chOff x="-46762575" y="3200500"/>
            <a:chExt cx="263100" cy="299325"/>
          </a:xfrm>
        </p:grpSpPr>
        <p:sp>
          <p:nvSpPr>
            <p:cNvPr id="7188" name="Google Shape;7188;p7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75"/>
          <p:cNvGrpSpPr/>
          <p:nvPr/>
        </p:nvGrpSpPr>
        <p:grpSpPr>
          <a:xfrm>
            <a:off x="1763589" y="3363466"/>
            <a:ext cx="355288" cy="312375"/>
            <a:chOff x="-46779900" y="3588000"/>
            <a:chExt cx="300125" cy="263875"/>
          </a:xfrm>
        </p:grpSpPr>
        <p:sp>
          <p:nvSpPr>
            <p:cNvPr id="7194" name="Google Shape;7194;p7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5"/>
          <p:cNvGrpSpPr/>
          <p:nvPr/>
        </p:nvGrpSpPr>
        <p:grpSpPr>
          <a:xfrm>
            <a:off x="1764062" y="3778388"/>
            <a:ext cx="354341" cy="353394"/>
            <a:chOff x="-46779100" y="3938500"/>
            <a:chExt cx="299325" cy="298525"/>
          </a:xfrm>
        </p:grpSpPr>
        <p:sp>
          <p:nvSpPr>
            <p:cNvPr id="7199" name="Google Shape;7199;p7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5"/>
          <p:cNvGrpSpPr/>
          <p:nvPr/>
        </p:nvGrpSpPr>
        <p:grpSpPr>
          <a:xfrm>
            <a:off x="3971800" y="2911255"/>
            <a:ext cx="355258" cy="355288"/>
            <a:chOff x="-44924250" y="3206000"/>
            <a:chExt cx="300100" cy="300125"/>
          </a:xfrm>
        </p:grpSpPr>
        <p:sp>
          <p:nvSpPr>
            <p:cNvPr id="7202" name="Google Shape;7202;p7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5"/>
          <p:cNvGrpSpPr/>
          <p:nvPr/>
        </p:nvGrpSpPr>
        <p:grpSpPr>
          <a:xfrm>
            <a:off x="1286286" y="1539249"/>
            <a:ext cx="355258" cy="355258"/>
            <a:chOff x="-50134375" y="3183175"/>
            <a:chExt cx="300100" cy="300100"/>
          </a:xfrm>
        </p:grpSpPr>
        <p:sp>
          <p:nvSpPr>
            <p:cNvPr id="7208" name="Google Shape;7208;p7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5"/>
          <p:cNvGrpSpPr/>
          <p:nvPr/>
        </p:nvGrpSpPr>
        <p:grpSpPr>
          <a:xfrm>
            <a:off x="1286286" y="1974651"/>
            <a:ext cx="355258" cy="355288"/>
            <a:chOff x="-50134375" y="3550975"/>
            <a:chExt cx="300100" cy="300125"/>
          </a:xfrm>
        </p:grpSpPr>
        <p:sp>
          <p:nvSpPr>
            <p:cNvPr id="7219" name="Google Shape;7219;p7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5"/>
          <p:cNvGrpSpPr/>
          <p:nvPr/>
        </p:nvGrpSpPr>
        <p:grpSpPr>
          <a:xfrm>
            <a:off x="1286286" y="2412183"/>
            <a:ext cx="355258" cy="355051"/>
            <a:chOff x="-50134375" y="3920575"/>
            <a:chExt cx="300100" cy="299925"/>
          </a:xfrm>
        </p:grpSpPr>
        <p:sp>
          <p:nvSpPr>
            <p:cNvPr id="7222" name="Google Shape;7222;p7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75"/>
          <p:cNvGrpSpPr/>
          <p:nvPr/>
        </p:nvGrpSpPr>
        <p:grpSpPr>
          <a:xfrm>
            <a:off x="3497010" y="1559758"/>
            <a:ext cx="357123" cy="355258"/>
            <a:chOff x="-48262200" y="3200500"/>
            <a:chExt cx="301675" cy="300100"/>
          </a:xfrm>
        </p:grpSpPr>
        <p:sp>
          <p:nvSpPr>
            <p:cNvPr id="7226" name="Google Shape;7226;p7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5"/>
          <p:cNvGrpSpPr/>
          <p:nvPr/>
        </p:nvGrpSpPr>
        <p:grpSpPr>
          <a:xfrm>
            <a:off x="3526383" y="1996847"/>
            <a:ext cx="298377" cy="354519"/>
            <a:chOff x="-48233050" y="3569725"/>
            <a:chExt cx="252050" cy="299475"/>
          </a:xfrm>
        </p:grpSpPr>
        <p:sp>
          <p:nvSpPr>
            <p:cNvPr id="7236" name="Google Shape;7236;p7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5"/>
          <p:cNvGrpSpPr/>
          <p:nvPr/>
        </p:nvGrpSpPr>
        <p:grpSpPr>
          <a:xfrm>
            <a:off x="3550148" y="2430591"/>
            <a:ext cx="250847" cy="358070"/>
            <a:chOff x="-48216525" y="3936125"/>
            <a:chExt cx="211900" cy="302475"/>
          </a:xfrm>
        </p:grpSpPr>
        <p:sp>
          <p:nvSpPr>
            <p:cNvPr id="7240" name="Google Shape;7240;p7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75"/>
          <p:cNvGrpSpPr/>
          <p:nvPr/>
        </p:nvGrpSpPr>
        <p:grpSpPr>
          <a:xfrm>
            <a:off x="2205866" y="2905661"/>
            <a:ext cx="355258" cy="355288"/>
            <a:chOff x="-46410500" y="3201275"/>
            <a:chExt cx="300100" cy="300125"/>
          </a:xfrm>
        </p:grpSpPr>
        <p:sp>
          <p:nvSpPr>
            <p:cNvPr id="7245" name="Google Shape;7245;p7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75"/>
          <p:cNvGrpSpPr/>
          <p:nvPr/>
        </p:nvGrpSpPr>
        <p:grpSpPr>
          <a:xfrm>
            <a:off x="2205866" y="3341092"/>
            <a:ext cx="355258" cy="356205"/>
            <a:chOff x="-46409700" y="3569100"/>
            <a:chExt cx="300100" cy="300900"/>
          </a:xfrm>
        </p:grpSpPr>
        <p:sp>
          <p:nvSpPr>
            <p:cNvPr id="7251" name="Google Shape;7251;p7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75"/>
          <p:cNvGrpSpPr/>
          <p:nvPr/>
        </p:nvGrpSpPr>
        <p:grpSpPr>
          <a:xfrm>
            <a:off x="2193747" y="3776524"/>
            <a:ext cx="379497" cy="358070"/>
            <a:chOff x="-46422300" y="3936925"/>
            <a:chExt cx="320575" cy="302475"/>
          </a:xfrm>
        </p:grpSpPr>
        <p:sp>
          <p:nvSpPr>
            <p:cNvPr id="7257" name="Google Shape;7257;p7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75"/>
          <p:cNvGrpSpPr/>
          <p:nvPr/>
        </p:nvGrpSpPr>
        <p:grpSpPr>
          <a:xfrm>
            <a:off x="3971326" y="3330852"/>
            <a:ext cx="356205" cy="355258"/>
            <a:chOff x="-44914800" y="3560450"/>
            <a:chExt cx="300900" cy="300100"/>
          </a:xfrm>
        </p:grpSpPr>
        <p:sp>
          <p:nvSpPr>
            <p:cNvPr id="7260" name="Google Shape;7260;p7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75"/>
          <p:cNvGrpSpPr/>
          <p:nvPr/>
        </p:nvGrpSpPr>
        <p:grpSpPr>
          <a:xfrm>
            <a:off x="1726378" y="1539486"/>
            <a:ext cx="354311" cy="354104"/>
            <a:chOff x="-49764975" y="3183375"/>
            <a:chExt cx="299300" cy="299125"/>
          </a:xfrm>
        </p:grpSpPr>
        <p:sp>
          <p:nvSpPr>
            <p:cNvPr id="7266" name="Google Shape;7266;p7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5"/>
          <p:cNvGrpSpPr/>
          <p:nvPr/>
        </p:nvGrpSpPr>
        <p:grpSpPr>
          <a:xfrm>
            <a:off x="1726378" y="1974947"/>
            <a:ext cx="354311" cy="355909"/>
            <a:chOff x="-49764975" y="3551225"/>
            <a:chExt cx="299300" cy="300650"/>
          </a:xfrm>
        </p:grpSpPr>
        <p:sp>
          <p:nvSpPr>
            <p:cNvPr id="7276" name="Google Shape;7276;p7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75"/>
          <p:cNvGrpSpPr/>
          <p:nvPr/>
        </p:nvGrpSpPr>
        <p:grpSpPr>
          <a:xfrm>
            <a:off x="1724040" y="2411710"/>
            <a:ext cx="358987" cy="355525"/>
            <a:chOff x="-49766550" y="3920175"/>
            <a:chExt cx="303250" cy="300325"/>
          </a:xfrm>
        </p:grpSpPr>
        <p:sp>
          <p:nvSpPr>
            <p:cNvPr id="7288" name="Google Shape;7288;p7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75"/>
          <p:cNvGrpSpPr/>
          <p:nvPr/>
        </p:nvGrpSpPr>
        <p:grpSpPr>
          <a:xfrm>
            <a:off x="3939571" y="1559758"/>
            <a:ext cx="357123" cy="354341"/>
            <a:chOff x="-47892800" y="3200500"/>
            <a:chExt cx="301675" cy="299325"/>
          </a:xfrm>
        </p:grpSpPr>
        <p:sp>
          <p:nvSpPr>
            <p:cNvPr id="7293" name="Google Shape;7293;p7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75"/>
          <p:cNvGrpSpPr/>
          <p:nvPr/>
        </p:nvGrpSpPr>
        <p:grpSpPr>
          <a:xfrm>
            <a:off x="4003437" y="1996107"/>
            <a:ext cx="229391" cy="355258"/>
            <a:chOff x="-47839250" y="3569100"/>
            <a:chExt cx="193775" cy="300100"/>
          </a:xfrm>
        </p:grpSpPr>
        <p:sp>
          <p:nvSpPr>
            <p:cNvPr id="7300" name="Google Shape;7300;p7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75"/>
          <p:cNvGrpSpPr/>
          <p:nvPr/>
        </p:nvGrpSpPr>
        <p:grpSpPr>
          <a:xfrm>
            <a:off x="3940503" y="2432456"/>
            <a:ext cx="355258" cy="356205"/>
            <a:chOff x="-47892800" y="3937700"/>
            <a:chExt cx="300100" cy="300900"/>
          </a:xfrm>
        </p:grpSpPr>
        <p:sp>
          <p:nvSpPr>
            <p:cNvPr id="7307" name="Google Shape;7307;p7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75"/>
          <p:cNvGrpSpPr/>
          <p:nvPr/>
        </p:nvGrpSpPr>
        <p:grpSpPr>
          <a:xfrm>
            <a:off x="2645798" y="2926170"/>
            <a:ext cx="355258" cy="311458"/>
            <a:chOff x="-46042675" y="3218600"/>
            <a:chExt cx="300100" cy="263100"/>
          </a:xfrm>
        </p:grpSpPr>
        <p:sp>
          <p:nvSpPr>
            <p:cNvPr id="7316" name="Google Shape;7316;p7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75"/>
          <p:cNvGrpSpPr/>
          <p:nvPr/>
        </p:nvGrpSpPr>
        <p:grpSpPr>
          <a:xfrm>
            <a:off x="2645798" y="3340619"/>
            <a:ext cx="355258" cy="323118"/>
            <a:chOff x="-46042675" y="3568700"/>
            <a:chExt cx="300100" cy="272950"/>
          </a:xfrm>
        </p:grpSpPr>
        <p:sp>
          <p:nvSpPr>
            <p:cNvPr id="7323" name="Google Shape;7323;p7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75"/>
          <p:cNvGrpSpPr/>
          <p:nvPr/>
        </p:nvGrpSpPr>
        <p:grpSpPr>
          <a:xfrm>
            <a:off x="2687749" y="3777589"/>
            <a:ext cx="271357" cy="356057"/>
            <a:chOff x="-46007225" y="3937825"/>
            <a:chExt cx="229225" cy="300775"/>
          </a:xfrm>
        </p:grpSpPr>
        <p:sp>
          <p:nvSpPr>
            <p:cNvPr id="7328" name="Google Shape;7328;p7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75"/>
          <p:cNvGrpSpPr/>
          <p:nvPr/>
        </p:nvGrpSpPr>
        <p:grpSpPr>
          <a:xfrm>
            <a:off x="3993241" y="3767675"/>
            <a:ext cx="312375" cy="357596"/>
            <a:chOff x="-44895900" y="3929450"/>
            <a:chExt cx="263875" cy="302075"/>
          </a:xfrm>
        </p:grpSpPr>
        <p:sp>
          <p:nvSpPr>
            <p:cNvPr id="7339" name="Google Shape;7339;p7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5"/>
          <p:cNvGrpSpPr/>
          <p:nvPr/>
        </p:nvGrpSpPr>
        <p:grpSpPr>
          <a:xfrm>
            <a:off x="2167060" y="1550436"/>
            <a:ext cx="356205" cy="332885"/>
            <a:chOff x="-49397175" y="3192625"/>
            <a:chExt cx="300900" cy="281200"/>
          </a:xfrm>
        </p:grpSpPr>
        <p:sp>
          <p:nvSpPr>
            <p:cNvPr id="7346" name="Google Shape;7346;p7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75"/>
          <p:cNvGrpSpPr/>
          <p:nvPr/>
        </p:nvGrpSpPr>
        <p:grpSpPr>
          <a:xfrm>
            <a:off x="2193163" y="1974651"/>
            <a:ext cx="304000" cy="356205"/>
            <a:chOff x="-49375900" y="3550975"/>
            <a:chExt cx="256800" cy="300900"/>
          </a:xfrm>
        </p:grpSpPr>
        <p:sp>
          <p:nvSpPr>
            <p:cNvPr id="7354" name="Google Shape;7354;p7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75"/>
          <p:cNvGrpSpPr/>
          <p:nvPr/>
        </p:nvGrpSpPr>
        <p:grpSpPr>
          <a:xfrm>
            <a:off x="2188516" y="2411946"/>
            <a:ext cx="313293" cy="356205"/>
            <a:chOff x="-49378250" y="3920375"/>
            <a:chExt cx="264650" cy="300900"/>
          </a:xfrm>
        </p:grpSpPr>
        <p:sp>
          <p:nvSpPr>
            <p:cNvPr id="7366" name="Google Shape;7366;p7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5"/>
          <p:cNvGrpSpPr/>
          <p:nvPr/>
        </p:nvGrpSpPr>
        <p:grpSpPr>
          <a:xfrm>
            <a:off x="907504" y="2904744"/>
            <a:ext cx="312375" cy="357123"/>
            <a:chOff x="-47505300" y="3200500"/>
            <a:chExt cx="263875" cy="301675"/>
          </a:xfrm>
        </p:grpSpPr>
        <p:sp>
          <p:nvSpPr>
            <p:cNvPr id="7374" name="Google Shape;7374;p7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75"/>
          <p:cNvGrpSpPr/>
          <p:nvPr/>
        </p:nvGrpSpPr>
        <p:grpSpPr>
          <a:xfrm>
            <a:off x="885604" y="3341092"/>
            <a:ext cx="356176" cy="355051"/>
            <a:chOff x="-47524975" y="3569100"/>
            <a:chExt cx="300875" cy="299925"/>
          </a:xfrm>
        </p:grpSpPr>
        <p:sp>
          <p:nvSpPr>
            <p:cNvPr id="7388" name="Google Shape;7388;p7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5"/>
          <p:cNvGrpSpPr/>
          <p:nvPr/>
        </p:nvGrpSpPr>
        <p:grpSpPr>
          <a:xfrm>
            <a:off x="886062" y="3820354"/>
            <a:ext cx="355258" cy="270410"/>
            <a:chOff x="-47523400" y="3973950"/>
            <a:chExt cx="300100" cy="228425"/>
          </a:xfrm>
        </p:grpSpPr>
        <p:sp>
          <p:nvSpPr>
            <p:cNvPr id="7394" name="Google Shape;7394;p7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75"/>
          <p:cNvGrpSpPr/>
          <p:nvPr/>
        </p:nvGrpSpPr>
        <p:grpSpPr>
          <a:xfrm>
            <a:off x="3091183" y="2903353"/>
            <a:ext cx="354341" cy="357596"/>
            <a:chOff x="-45673275" y="3199325"/>
            <a:chExt cx="299325" cy="302075"/>
          </a:xfrm>
        </p:grpSpPr>
        <p:sp>
          <p:nvSpPr>
            <p:cNvPr id="7400" name="Google Shape;7400;p7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75"/>
          <p:cNvGrpSpPr/>
          <p:nvPr/>
        </p:nvGrpSpPr>
        <p:grpSpPr>
          <a:xfrm>
            <a:off x="3090251" y="3361602"/>
            <a:ext cx="356205" cy="314240"/>
            <a:chOff x="-45674075" y="3586425"/>
            <a:chExt cx="300900" cy="265450"/>
          </a:xfrm>
        </p:grpSpPr>
        <p:sp>
          <p:nvSpPr>
            <p:cNvPr id="7404" name="Google Shape;7404;p7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75"/>
          <p:cNvGrpSpPr/>
          <p:nvPr/>
        </p:nvGrpSpPr>
        <p:grpSpPr>
          <a:xfrm>
            <a:off x="3091183" y="3777441"/>
            <a:ext cx="354341" cy="356205"/>
            <a:chOff x="-45673275" y="3937700"/>
            <a:chExt cx="299325" cy="300900"/>
          </a:xfrm>
        </p:grpSpPr>
        <p:sp>
          <p:nvSpPr>
            <p:cNvPr id="7407" name="Google Shape;7407;p7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75"/>
          <p:cNvGrpSpPr/>
          <p:nvPr/>
        </p:nvGrpSpPr>
        <p:grpSpPr>
          <a:xfrm>
            <a:off x="2205349" y="4270225"/>
            <a:ext cx="356205" cy="356205"/>
            <a:chOff x="-44512325" y="3176075"/>
            <a:chExt cx="300900" cy="300900"/>
          </a:xfrm>
        </p:grpSpPr>
        <p:sp>
          <p:nvSpPr>
            <p:cNvPr id="7414" name="Google Shape;7414;p7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5"/>
          <p:cNvGrpSpPr/>
          <p:nvPr/>
        </p:nvGrpSpPr>
        <p:grpSpPr>
          <a:xfrm>
            <a:off x="2608689" y="1539249"/>
            <a:ext cx="354341" cy="354341"/>
            <a:chOff x="-49027775" y="3183175"/>
            <a:chExt cx="299325" cy="299325"/>
          </a:xfrm>
        </p:grpSpPr>
        <p:sp>
          <p:nvSpPr>
            <p:cNvPr id="7418" name="Google Shape;7418;p7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5"/>
          <p:cNvGrpSpPr/>
          <p:nvPr/>
        </p:nvGrpSpPr>
        <p:grpSpPr>
          <a:xfrm>
            <a:off x="2608230" y="1974651"/>
            <a:ext cx="355258" cy="357152"/>
            <a:chOff x="-49027775" y="3550975"/>
            <a:chExt cx="300100" cy="301700"/>
          </a:xfrm>
        </p:grpSpPr>
        <p:sp>
          <p:nvSpPr>
            <p:cNvPr id="7423" name="Google Shape;7423;p7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75"/>
          <p:cNvGrpSpPr/>
          <p:nvPr/>
        </p:nvGrpSpPr>
        <p:grpSpPr>
          <a:xfrm>
            <a:off x="2606306" y="2411710"/>
            <a:ext cx="359106" cy="355525"/>
            <a:chOff x="-49031025" y="3920175"/>
            <a:chExt cx="303350" cy="300325"/>
          </a:xfrm>
        </p:grpSpPr>
        <p:sp>
          <p:nvSpPr>
            <p:cNvPr id="7434" name="Google Shape;7434;p7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75"/>
          <p:cNvGrpSpPr/>
          <p:nvPr/>
        </p:nvGrpSpPr>
        <p:grpSpPr>
          <a:xfrm>
            <a:off x="1322411" y="2904744"/>
            <a:ext cx="356176" cy="354341"/>
            <a:chOff x="-47155575" y="3200500"/>
            <a:chExt cx="300875" cy="299325"/>
          </a:xfrm>
        </p:grpSpPr>
        <p:sp>
          <p:nvSpPr>
            <p:cNvPr id="7441" name="Google Shape;7441;p7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75"/>
          <p:cNvGrpSpPr/>
          <p:nvPr/>
        </p:nvGrpSpPr>
        <p:grpSpPr>
          <a:xfrm>
            <a:off x="1322870" y="3341092"/>
            <a:ext cx="355258" cy="355258"/>
            <a:chOff x="-47154800" y="3569100"/>
            <a:chExt cx="300100" cy="300100"/>
          </a:xfrm>
        </p:grpSpPr>
        <p:sp>
          <p:nvSpPr>
            <p:cNvPr id="7448" name="Google Shape;7448;p7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75"/>
          <p:cNvGrpSpPr/>
          <p:nvPr/>
        </p:nvGrpSpPr>
        <p:grpSpPr>
          <a:xfrm>
            <a:off x="1323343" y="3779305"/>
            <a:ext cx="354311" cy="353423"/>
            <a:chOff x="-47154000" y="3939275"/>
            <a:chExt cx="299300" cy="298550"/>
          </a:xfrm>
        </p:grpSpPr>
        <p:sp>
          <p:nvSpPr>
            <p:cNvPr id="7455" name="Google Shape;7455;p7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75"/>
          <p:cNvGrpSpPr/>
          <p:nvPr/>
        </p:nvGrpSpPr>
        <p:grpSpPr>
          <a:xfrm>
            <a:off x="3548633" y="2904744"/>
            <a:ext cx="312375" cy="354341"/>
            <a:chOff x="-45286550" y="3200500"/>
            <a:chExt cx="263875" cy="299325"/>
          </a:xfrm>
        </p:grpSpPr>
        <p:sp>
          <p:nvSpPr>
            <p:cNvPr id="7460" name="Google Shape;7460;p7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5"/>
          <p:cNvGrpSpPr/>
          <p:nvPr/>
        </p:nvGrpSpPr>
        <p:grpSpPr>
          <a:xfrm>
            <a:off x="3548633" y="3342039"/>
            <a:ext cx="312375" cy="354311"/>
            <a:chOff x="-45286550" y="3569900"/>
            <a:chExt cx="263875" cy="299300"/>
          </a:xfrm>
        </p:grpSpPr>
        <p:sp>
          <p:nvSpPr>
            <p:cNvPr id="7464" name="Google Shape;7464;p7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75"/>
          <p:cNvGrpSpPr/>
          <p:nvPr/>
        </p:nvGrpSpPr>
        <p:grpSpPr>
          <a:xfrm>
            <a:off x="3559820" y="3778388"/>
            <a:ext cx="290001" cy="355258"/>
            <a:chOff x="-45277900" y="3938500"/>
            <a:chExt cx="244975" cy="300100"/>
          </a:xfrm>
        </p:grpSpPr>
        <p:sp>
          <p:nvSpPr>
            <p:cNvPr id="7471" name="Google Shape;7471;p7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75"/>
          <p:cNvGrpSpPr/>
          <p:nvPr/>
        </p:nvGrpSpPr>
        <p:grpSpPr>
          <a:xfrm>
            <a:off x="2645769" y="4247490"/>
            <a:ext cx="355258" cy="355258"/>
            <a:chOff x="-44502875" y="3576975"/>
            <a:chExt cx="300100" cy="300100"/>
          </a:xfrm>
        </p:grpSpPr>
        <p:sp>
          <p:nvSpPr>
            <p:cNvPr id="7476" name="Google Shape;7476;p7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75"/>
          <p:cNvGrpSpPr/>
          <p:nvPr/>
        </p:nvGrpSpPr>
        <p:grpSpPr>
          <a:xfrm>
            <a:off x="4858968" y="1532275"/>
            <a:ext cx="356221" cy="354973"/>
            <a:chOff x="-13947000" y="3212800"/>
            <a:chExt cx="353675" cy="352400"/>
          </a:xfrm>
        </p:grpSpPr>
        <p:sp>
          <p:nvSpPr>
            <p:cNvPr id="7480" name="Google Shape;7480;p7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75"/>
          <p:cNvGrpSpPr/>
          <p:nvPr/>
        </p:nvGrpSpPr>
        <p:grpSpPr>
          <a:xfrm>
            <a:off x="4858981" y="1973145"/>
            <a:ext cx="356196" cy="354670"/>
            <a:chOff x="-13946200" y="3647075"/>
            <a:chExt cx="353650" cy="352100"/>
          </a:xfrm>
        </p:grpSpPr>
        <p:sp>
          <p:nvSpPr>
            <p:cNvPr id="7483" name="Google Shape;7483;p7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9" name="Google Shape;7489;p75"/>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0" name="Google Shape;7490;p75"/>
          <p:cNvGrpSpPr/>
          <p:nvPr/>
        </p:nvGrpSpPr>
        <p:grpSpPr>
          <a:xfrm>
            <a:off x="6642374" y="1532628"/>
            <a:ext cx="357002" cy="354267"/>
            <a:chOff x="-12163025" y="3214275"/>
            <a:chExt cx="354450" cy="351700"/>
          </a:xfrm>
        </p:grpSpPr>
        <p:sp>
          <p:nvSpPr>
            <p:cNvPr id="7491" name="Google Shape;7491;p7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5"/>
          <p:cNvGrpSpPr/>
          <p:nvPr/>
        </p:nvGrpSpPr>
        <p:grpSpPr>
          <a:xfrm>
            <a:off x="6643154" y="1972365"/>
            <a:ext cx="355441" cy="356232"/>
            <a:chOff x="-12160675" y="3647875"/>
            <a:chExt cx="352900" cy="353650"/>
          </a:xfrm>
        </p:grpSpPr>
        <p:sp>
          <p:nvSpPr>
            <p:cNvPr id="7495" name="Google Shape;7495;p7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75"/>
          <p:cNvGrpSpPr/>
          <p:nvPr/>
        </p:nvGrpSpPr>
        <p:grpSpPr>
          <a:xfrm>
            <a:off x="6653870" y="2416821"/>
            <a:ext cx="354635" cy="356232"/>
            <a:chOff x="-12160675" y="4081850"/>
            <a:chExt cx="352100" cy="353650"/>
          </a:xfrm>
        </p:grpSpPr>
        <p:sp>
          <p:nvSpPr>
            <p:cNvPr id="7503" name="Google Shape;7503;p7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75"/>
          <p:cNvGrpSpPr/>
          <p:nvPr/>
        </p:nvGrpSpPr>
        <p:grpSpPr>
          <a:xfrm>
            <a:off x="4858836" y="2891264"/>
            <a:ext cx="355416" cy="355652"/>
            <a:chOff x="-10391650" y="3180600"/>
            <a:chExt cx="352875" cy="353075"/>
          </a:xfrm>
        </p:grpSpPr>
        <p:sp>
          <p:nvSpPr>
            <p:cNvPr id="7510" name="Google Shape;7510;p7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75"/>
          <p:cNvGrpSpPr/>
          <p:nvPr/>
        </p:nvGrpSpPr>
        <p:grpSpPr>
          <a:xfrm>
            <a:off x="4858835" y="3368062"/>
            <a:ext cx="354635" cy="353890"/>
            <a:chOff x="-10390875" y="3616350"/>
            <a:chExt cx="352100" cy="351325"/>
          </a:xfrm>
        </p:grpSpPr>
        <p:sp>
          <p:nvSpPr>
            <p:cNvPr id="7517" name="Google Shape;7517;p7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5"/>
          <p:cNvGrpSpPr/>
          <p:nvPr/>
        </p:nvGrpSpPr>
        <p:grpSpPr>
          <a:xfrm>
            <a:off x="7525810" y="2892727"/>
            <a:ext cx="312585" cy="354670"/>
            <a:chOff x="-10370400" y="4049550"/>
            <a:chExt cx="310350" cy="352100"/>
          </a:xfrm>
        </p:grpSpPr>
        <p:sp>
          <p:nvSpPr>
            <p:cNvPr id="7521" name="Google Shape;7521;p7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5"/>
          <p:cNvGrpSpPr/>
          <p:nvPr/>
        </p:nvGrpSpPr>
        <p:grpSpPr>
          <a:xfrm>
            <a:off x="6630066" y="2891668"/>
            <a:ext cx="379236" cy="354847"/>
            <a:chOff x="-8674650" y="3210975"/>
            <a:chExt cx="376525" cy="352275"/>
          </a:xfrm>
        </p:grpSpPr>
        <p:sp>
          <p:nvSpPr>
            <p:cNvPr id="7527" name="Google Shape;7527;p7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75"/>
          <p:cNvGrpSpPr/>
          <p:nvPr/>
        </p:nvGrpSpPr>
        <p:grpSpPr>
          <a:xfrm>
            <a:off x="5301563" y="1531633"/>
            <a:ext cx="356221" cy="356257"/>
            <a:chOff x="-13512225" y="3211525"/>
            <a:chExt cx="353675" cy="353675"/>
          </a:xfrm>
        </p:grpSpPr>
        <p:sp>
          <p:nvSpPr>
            <p:cNvPr id="7534" name="Google Shape;7534;p7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75"/>
          <p:cNvGrpSpPr/>
          <p:nvPr/>
        </p:nvGrpSpPr>
        <p:grpSpPr>
          <a:xfrm>
            <a:off x="5301563" y="1973145"/>
            <a:ext cx="356221" cy="354670"/>
            <a:chOff x="-13512225" y="3647075"/>
            <a:chExt cx="353675" cy="352100"/>
          </a:xfrm>
        </p:grpSpPr>
        <p:sp>
          <p:nvSpPr>
            <p:cNvPr id="7540" name="Google Shape;7540;p7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75"/>
          <p:cNvGrpSpPr/>
          <p:nvPr/>
        </p:nvGrpSpPr>
        <p:grpSpPr>
          <a:xfrm>
            <a:off x="5311876" y="2417211"/>
            <a:ext cx="356221" cy="355451"/>
            <a:chOff x="-13512225" y="4080275"/>
            <a:chExt cx="353675" cy="352875"/>
          </a:xfrm>
        </p:grpSpPr>
        <p:sp>
          <p:nvSpPr>
            <p:cNvPr id="7551" name="Google Shape;7551;p7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75"/>
          <p:cNvGrpSpPr/>
          <p:nvPr/>
        </p:nvGrpSpPr>
        <p:grpSpPr>
          <a:xfrm>
            <a:off x="7084956" y="1564572"/>
            <a:ext cx="356196" cy="290379"/>
            <a:chOff x="-11728250" y="3245400"/>
            <a:chExt cx="353650" cy="288275"/>
          </a:xfrm>
        </p:grpSpPr>
        <p:sp>
          <p:nvSpPr>
            <p:cNvPr id="7563" name="Google Shape;7563;p7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8" name="Google Shape;7568;p75"/>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9" name="Google Shape;7569;p75"/>
          <p:cNvGrpSpPr/>
          <p:nvPr/>
        </p:nvGrpSpPr>
        <p:grpSpPr>
          <a:xfrm>
            <a:off x="7083760" y="1971660"/>
            <a:ext cx="358588" cy="357642"/>
            <a:chOff x="-11729050" y="3646475"/>
            <a:chExt cx="356025" cy="355050"/>
          </a:xfrm>
        </p:grpSpPr>
        <p:sp>
          <p:nvSpPr>
            <p:cNvPr id="7570" name="Google Shape;7570;p75"/>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5"/>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5"/>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5"/>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5"/>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5"/>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5"/>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5"/>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5"/>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5"/>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5"/>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75"/>
          <p:cNvGrpSpPr/>
          <p:nvPr/>
        </p:nvGrpSpPr>
        <p:grpSpPr>
          <a:xfrm>
            <a:off x="7117464" y="2417211"/>
            <a:ext cx="311804" cy="355451"/>
            <a:chOff x="-11703850" y="4081850"/>
            <a:chExt cx="309575" cy="352875"/>
          </a:xfrm>
        </p:grpSpPr>
        <p:sp>
          <p:nvSpPr>
            <p:cNvPr id="7582" name="Google Shape;7582;p7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75"/>
          <p:cNvGrpSpPr/>
          <p:nvPr/>
        </p:nvGrpSpPr>
        <p:grpSpPr>
          <a:xfrm>
            <a:off x="5306120" y="2891364"/>
            <a:ext cx="357002" cy="355451"/>
            <a:chOff x="-9958475" y="3180025"/>
            <a:chExt cx="354450" cy="352875"/>
          </a:xfrm>
        </p:grpSpPr>
        <p:sp>
          <p:nvSpPr>
            <p:cNvPr id="7591" name="Google Shape;7591;p7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75"/>
          <p:cNvGrpSpPr/>
          <p:nvPr/>
        </p:nvGrpSpPr>
        <p:grpSpPr>
          <a:xfrm>
            <a:off x="5315247" y="3367345"/>
            <a:ext cx="337966" cy="355325"/>
            <a:chOff x="-9949025" y="3615575"/>
            <a:chExt cx="335550" cy="352750"/>
          </a:xfrm>
        </p:grpSpPr>
        <p:sp>
          <p:nvSpPr>
            <p:cNvPr id="7595" name="Google Shape;7595;p7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5"/>
          <p:cNvGrpSpPr/>
          <p:nvPr/>
        </p:nvGrpSpPr>
        <p:grpSpPr>
          <a:xfrm>
            <a:off x="7950093" y="2890851"/>
            <a:ext cx="360175" cy="358423"/>
            <a:chOff x="-9961625" y="4048175"/>
            <a:chExt cx="357600" cy="355825"/>
          </a:xfrm>
        </p:grpSpPr>
        <p:sp>
          <p:nvSpPr>
            <p:cNvPr id="7599" name="Google Shape;7599;p7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75"/>
          <p:cNvGrpSpPr/>
          <p:nvPr/>
        </p:nvGrpSpPr>
        <p:grpSpPr>
          <a:xfrm>
            <a:off x="6636814" y="3366363"/>
            <a:ext cx="364959" cy="357289"/>
            <a:chOff x="-8680950" y="3624225"/>
            <a:chExt cx="362350" cy="354700"/>
          </a:xfrm>
        </p:grpSpPr>
        <p:sp>
          <p:nvSpPr>
            <p:cNvPr id="7606" name="Google Shape;7606;p7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75"/>
          <p:cNvGrpSpPr/>
          <p:nvPr/>
        </p:nvGrpSpPr>
        <p:grpSpPr>
          <a:xfrm>
            <a:off x="5773058" y="1532024"/>
            <a:ext cx="313365" cy="355476"/>
            <a:chOff x="-13056975" y="3212300"/>
            <a:chExt cx="311125" cy="352900"/>
          </a:xfrm>
        </p:grpSpPr>
        <p:sp>
          <p:nvSpPr>
            <p:cNvPr id="7613" name="Google Shape;7613;p7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5"/>
          <p:cNvGrpSpPr/>
          <p:nvPr/>
        </p:nvGrpSpPr>
        <p:grpSpPr>
          <a:xfrm>
            <a:off x="5750446" y="1972818"/>
            <a:ext cx="358588" cy="355325"/>
            <a:chOff x="-13077450" y="3647075"/>
            <a:chExt cx="356025" cy="352750"/>
          </a:xfrm>
        </p:grpSpPr>
        <p:sp>
          <p:nvSpPr>
            <p:cNvPr id="7618" name="Google Shape;7618;p7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75"/>
          <p:cNvGrpSpPr/>
          <p:nvPr/>
        </p:nvGrpSpPr>
        <p:grpSpPr>
          <a:xfrm>
            <a:off x="5761552" y="2416418"/>
            <a:ext cx="357002" cy="357037"/>
            <a:chOff x="-13079025" y="4079475"/>
            <a:chExt cx="354450" cy="354450"/>
          </a:xfrm>
        </p:grpSpPr>
        <p:sp>
          <p:nvSpPr>
            <p:cNvPr id="7622" name="Google Shape;7622;p7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75"/>
          <p:cNvGrpSpPr/>
          <p:nvPr/>
        </p:nvGrpSpPr>
        <p:grpSpPr>
          <a:xfrm>
            <a:off x="7534619" y="1532427"/>
            <a:ext cx="356221" cy="354670"/>
            <a:chOff x="-11292700" y="3213875"/>
            <a:chExt cx="353675" cy="352100"/>
          </a:xfrm>
        </p:grpSpPr>
        <p:sp>
          <p:nvSpPr>
            <p:cNvPr id="7627" name="Google Shape;7627;p7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75"/>
          <p:cNvGrpSpPr/>
          <p:nvPr/>
        </p:nvGrpSpPr>
        <p:grpSpPr>
          <a:xfrm>
            <a:off x="7528677" y="1972365"/>
            <a:ext cx="368106" cy="356232"/>
            <a:chOff x="-11299000" y="3647875"/>
            <a:chExt cx="365475" cy="353650"/>
          </a:xfrm>
        </p:grpSpPr>
        <p:sp>
          <p:nvSpPr>
            <p:cNvPr id="7635" name="Google Shape;7635;p7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75"/>
          <p:cNvGrpSpPr/>
          <p:nvPr/>
        </p:nvGrpSpPr>
        <p:grpSpPr>
          <a:xfrm>
            <a:off x="7544139" y="2428316"/>
            <a:ext cx="357808" cy="333240"/>
            <a:chOff x="-11295075" y="4092875"/>
            <a:chExt cx="355250" cy="330825"/>
          </a:xfrm>
        </p:grpSpPr>
        <p:sp>
          <p:nvSpPr>
            <p:cNvPr id="7642" name="Google Shape;7642;p7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75"/>
          <p:cNvGrpSpPr/>
          <p:nvPr/>
        </p:nvGrpSpPr>
        <p:grpSpPr>
          <a:xfrm>
            <a:off x="5769739" y="2891364"/>
            <a:ext cx="312585" cy="355451"/>
            <a:chOff x="-9500075" y="3180800"/>
            <a:chExt cx="310350" cy="352875"/>
          </a:xfrm>
        </p:grpSpPr>
        <p:sp>
          <p:nvSpPr>
            <p:cNvPr id="7648" name="Google Shape;7648;p7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5"/>
          <p:cNvGrpSpPr/>
          <p:nvPr/>
        </p:nvGrpSpPr>
        <p:grpSpPr>
          <a:xfrm>
            <a:off x="5747530" y="3366879"/>
            <a:ext cx="356221" cy="356257"/>
            <a:chOff x="-9523700" y="3614000"/>
            <a:chExt cx="353675" cy="353675"/>
          </a:xfrm>
        </p:grpSpPr>
        <p:sp>
          <p:nvSpPr>
            <p:cNvPr id="7658" name="Google Shape;7658;p7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75"/>
          <p:cNvGrpSpPr/>
          <p:nvPr/>
        </p:nvGrpSpPr>
        <p:grpSpPr>
          <a:xfrm>
            <a:off x="7532481" y="3389521"/>
            <a:ext cx="356221" cy="354670"/>
            <a:chOff x="-9523700" y="4049550"/>
            <a:chExt cx="353675" cy="352100"/>
          </a:xfrm>
        </p:grpSpPr>
        <p:sp>
          <p:nvSpPr>
            <p:cNvPr id="7668" name="Google Shape;7668;p7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5"/>
          <p:cNvGrpSpPr/>
          <p:nvPr/>
        </p:nvGrpSpPr>
        <p:grpSpPr>
          <a:xfrm>
            <a:off x="7088596" y="3389494"/>
            <a:ext cx="357002" cy="311029"/>
            <a:chOff x="-8209150" y="3659675"/>
            <a:chExt cx="354450" cy="308775"/>
          </a:xfrm>
        </p:grpSpPr>
        <p:sp>
          <p:nvSpPr>
            <p:cNvPr id="7676" name="Google Shape;7676;p7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75"/>
          <p:cNvGrpSpPr/>
          <p:nvPr/>
        </p:nvGrpSpPr>
        <p:grpSpPr>
          <a:xfrm>
            <a:off x="6191845" y="1532024"/>
            <a:ext cx="356221" cy="355476"/>
            <a:chOff x="-12643475" y="3212300"/>
            <a:chExt cx="353675" cy="352900"/>
          </a:xfrm>
        </p:grpSpPr>
        <p:sp>
          <p:nvSpPr>
            <p:cNvPr id="7683" name="Google Shape;7683;p7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5"/>
          <p:cNvGrpSpPr/>
          <p:nvPr/>
        </p:nvGrpSpPr>
        <p:grpSpPr>
          <a:xfrm>
            <a:off x="6191845" y="1983798"/>
            <a:ext cx="356221" cy="333366"/>
            <a:chOff x="-12643475" y="3657325"/>
            <a:chExt cx="353675" cy="330950"/>
          </a:xfrm>
        </p:grpSpPr>
        <p:sp>
          <p:nvSpPr>
            <p:cNvPr id="7693" name="Google Shape;7693;p7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5"/>
          <p:cNvGrpSpPr/>
          <p:nvPr/>
        </p:nvGrpSpPr>
        <p:grpSpPr>
          <a:xfrm>
            <a:off x="6202157" y="2418407"/>
            <a:ext cx="356221" cy="353059"/>
            <a:chOff x="-12643475" y="4081850"/>
            <a:chExt cx="353675" cy="350500"/>
          </a:xfrm>
        </p:grpSpPr>
        <p:sp>
          <p:nvSpPr>
            <p:cNvPr id="7700" name="Google Shape;7700;p7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75"/>
          <p:cNvGrpSpPr/>
          <p:nvPr/>
        </p:nvGrpSpPr>
        <p:grpSpPr>
          <a:xfrm>
            <a:off x="7974847" y="1532427"/>
            <a:ext cx="355416" cy="354670"/>
            <a:chOff x="-10857925" y="3213875"/>
            <a:chExt cx="352875" cy="352100"/>
          </a:xfrm>
        </p:grpSpPr>
        <p:sp>
          <p:nvSpPr>
            <p:cNvPr id="7705" name="Google Shape;7705;p7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5" name="Google Shape;7715;p75"/>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6" name="Google Shape;7716;p75"/>
          <p:cNvGrpSpPr/>
          <p:nvPr/>
        </p:nvGrpSpPr>
        <p:grpSpPr>
          <a:xfrm>
            <a:off x="7984757" y="2428316"/>
            <a:ext cx="356221" cy="333240"/>
            <a:chOff x="-10858725" y="4092875"/>
            <a:chExt cx="353675" cy="330825"/>
          </a:xfrm>
        </p:grpSpPr>
        <p:sp>
          <p:nvSpPr>
            <p:cNvPr id="7717" name="Google Shape;7717;p7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5"/>
          <p:cNvGrpSpPr/>
          <p:nvPr/>
        </p:nvGrpSpPr>
        <p:grpSpPr>
          <a:xfrm>
            <a:off x="6191762" y="2891855"/>
            <a:ext cx="356096" cy="354469"/>
            <a:chOff x="-9089725" y="3180200"/>
            <a:chExt cx="353550" cy="351900"/>
          </a:xfrm>
        </p:grpSpPr>
        <p:sp>
          <p:nvSpPr>
            <p:cNvPr id="7724" name="Google Shape;7724;p7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75"/>
          <p:cNvGrpSpPr/>
          <p:nvPr/>
        </p:nvGrpSpPr>
        <p:grpSpPr>
          <a:xfrm>
            <a:off x="6243280" y="3367282"/>
            <a:ext cx="252278" cy="355451"/>
            <a:chOff x="-9039300" y="3614000"/>
            <a:chExt cx="250475" cy="352875"/>
          </a:xfrm>
        </p:grpSpPr>
        <p:sp>
          <p:nvSpPr>
            <p:cNvPr id="7727" name="Google Shape;7727;p7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75"/>
          <p:cNvGrpSpPr/>
          <p:nvPr/>
        </p:nvGrpSpPr>
        <p:grpSpPr>
          <a:xfrm>
            <a:off x="7975246" y="3389521"/>
            <a:ext cx="354635" cy="354670"/>
            <a:chOff x="-9088150" y="4049550"/>
            <a:chExt cx="352100" cy="352100"/>
          </a:xfrm>
        </p:grpSpPr>
        <p:sp>
          <p:nvSpPr>
            <p:cNvPr id="7730" name="Google Shape;7730;p7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75"/>
          <p:cNvGrpSpPr/>
          <p:nvPr/>
        </p:nvGrpSpPr>
        <p:grpSpPr>
          <a:xfrm>
            <a:off x="7109610" y="2891754"/>
            <a:ext cx="315757" cy="354670"/>
            <a:chOff x="-8191825" y="3174500"/>
            <a:chExt cx="313500" cy="352100"/>
          </a:xfrm>
        </p:grpSpPr>
        <p:sp>
          <p:nvSpPr>
            <p:cNvPr id="7737" name="Google Shape;7737;p7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43" name="Shape 7743"/>
        <p:cNvGrpSpPr/>
        <p:nvPr/>
      </p:nvGrpSpPr>
      <p:grpSpPr>
        <a:xfrm>
          <a:off x="0" y="0"/>
          <a:ext cx="0" cy="0"/>
          <a:chOff x="0" y="0"/>
          <a:chExt cx="0" cy="0"/>
        </a:xfrm>
      </p:grpSpPr>
      <p:sp>
        <p:nvSpPr>
          <p:cNvPr id="7744" name="Google Shape;7744;p7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45" name="Google Shape;7745;p76"/>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6" name="Google Shape;7746;p76"/>
          <p:cNvGrpSpPr/>
          <p:nvPr/>
        </p:nvGrpSpPr>
        <p:grpSpPr>
          <a:xfrm>
            <a:off x="748855" y="2243507"/>
            <a:ext cx="452798" cy="449473"/>
            <a:chOff x="-21322300" y="3693325"/>
            <a:chExt cx="306400" cy="304150"/>
          </a:xfrm>
        </p:grpSpPr>
        <p:sp>
          <p:nvSpPr>
            <p:cNvPr id="7747" name="Google Shape;7747;p7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6"/>
          <p:cNvGrpSpPr/>
          <p:nvPr/>
        </p:nvGrpSpPr>
        <p:grpSpPr>
          <a:xfrm>
            <a:off x="748263" y="2810244"/>
            <a:ext cx="453980" cy="422540"/>
            <a:chOff x="-21322300" y="4077125"/>
            <a:chExt cx="307200" cy="285925"/>
          </a:xfrm>
        </p:grpSpPr>
        <p:sp>
          <p:nvSpPr>
            <p:cNvPr id="7752" name="Google Shape;7752;p7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76"/>
          <p:cNvGrpSpPr/>
          <p:nvPr/>
        </p:nvGrpSpPr>
        <p:grpSpPr>
          <a:xfrm>
            <a:off x="3525440" y="1689128"/>
            <a:ext cx="451653" cy="450212"/>
            <a:chOff x="-19394200" y="3333800"/>
            <a:chExt cx="305625" cy="304650"/>
          </a:xfrm>
        </p:grpSpPr>
        <p:sp>
          <p:nvSpPr>
            <p:cNvPr id="7765" name="Google Shape;7765;p7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76"/>
          <p:cNvGrpSpPr/>
          <p:nvPr/>
        </p:nvGrpSpPr>
        <p:grpSpPr>
          <a:xfrm>
            <a:off x="3524276" y="2243580"/>
            <a:ext cx="453980" cy="449325"/>
            <a:chOff x="-19396575" y="3708500"/>
            <a:chExt cx="307200" cy="304050"/>
          </a:xfrm>
        </p:grpSpPr>
        <p:sp>
          <p:nvSpPr>
            <p:cNvPr id="7775" name="Google Shape;7775;p7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6"/>
          <p:cNvGrpSpPr/>
          <p:nvPr/>
        </p:nvGrpSpPr>
        <p:grpSpPr>
          <a:xfrm>
            <a:off x="3518457" y="2796461"/>
            <a:ext cx="465618" cy="450101"/>
            <a:chOff x="-19394200" y="4084200"/>
            <a:chExt cx="315075" cy="304575"/>
          </a:xfrm>
        </p:grpSpPr>
        <p:sp>
          <p:nvSpPr>
            <p:cNvPr id="7779" name="Google Shape;7779;p7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76"/>
          <p:cNvGrpSpPr/>
          <p:nvPr/>
        </p:nvGrpSpPr>
        <p:grpSpPr>
          <a:xfrm>
            <a:off x="6324167" y="1689001"/>
            <a:ext cx="400447" cy="450470"/>
            <a:chOff x="-17526750" y="3309200"/>
            <a:chExt cx="270975" cy="304825"/>
          </a:xfrm>
        </p:grpSpPr>
        <p:sp>
          <p:nvSpPr>
            <p:cNvPr id="7786" name="Google Shape;7786;p7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6"/>
          <p:cNvGrpSpPr/>
          <p:nvPr/>
        </p:nvGrpSpPr>
        <p:grpSpPr>
          <a:xfrm>
            <a:off x="6300319" y="2244173"/>
            <a:ext cx="448143" cy="448143"/>
            <a:chOff x="-17542500" y="3684100"/>
            <a:chExt cx="303250" cy="303250"/>
          </a:xfrm>
        </p:grpSpPr>
        <p:sp>
          <p:nvSpPr>
            <p:cNvPr id="7792" name="Google Shape;7792;p7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76"/>
          <p:cNvGrpSpPr/>
          <p:nvPr/>
        </p:nvGrpSpPr>
        <p:grpSpPr>
          <a:xfrm>
            <a:off x="6299728" y="2810817"/>
            <a:ext cx="449325" cy="421395"/>
            <a:chOff x="-17542500" y="4068450"/>
            <a:chExt cx="304050" cy="285150"/>
          </a:xfrm>
        </p:grpSpPr>
        <p:sp>
          <p:nvSpPr>
            <p:cNvPr id="7800" name="Google Shape;7800;p7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76"/>
          <p:cNvGrpSpPr/>
          <p:nvPr/>
        </p:nvGrpSpPr>
        <p:grpSpPr>
          <a:xfrm>
            <a:off x="3530150" y="3342211"/>
            <a:ext cx="343404" cy="449325"/>
            <a:chOff x="-15652200" y="3335975"/>
            <a:chExt cx="232375" cy="304050"/>
          </a:xfrm>
        </p:grpSpPr>
        <p:sp>
          <p:nvSpPr>
            <p:cNvPr id="7807" name="Google Shape;7807;p7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6"/>
          <p:cNvGrpSpPr/>
          <p:nvPr/>
        </p:nvGrpSpPr>
        <p:grpSpPr>
          <a:xfrm>
            <a:off x="1303491" y="1689573"/>
            <a:ext cx="450470" cy="449325"/>
            <a:chOff x="-20946600" y="3317850"/>
            <a:chExt cx="304825" cy="304050"/>
          </a:xfrm>
        </p:grpSpPr>
        <p:sp>
          <p:nvSpPr>
            <p:cNvPr id="7817" name="Google Shape;7817;p7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6"/>
          <p:cNvGrpSpPr/>
          <p:nvPr/>
        </p:nvGrpSpPr>
        <p:grpSpPr>
          <a:xfrm>
            <a:off x="1304064" y="2243729"/>
            <a:ext cx="449325" cy="449030"/>
            <a:chOff x="-20945825" y="3692175"/>
            <a:chExt cx="304050" cy="303850"/>
          </a:xfrm>
        </p:grpSpPr>
        <p:sp>
          <p:nvSpPr>
            <p:cNvPr id="7821" name="Google Shape;7821;p7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6"/>
          <p:cNvGrpSpPr/>
          <p:nvPr/>
        </p:nvGrpSpPr>
        <p:grpSpPr>
          <a:xfrm>
            <a:off x="1329667" y="2797442"/>
            <a:ext cx="398119" cy="448143"/>
            <a:chOff x="-20930075" y="4066100"/>
            <a:chExt cx="269400" cy="303250"/>
          </a:xfrm>
        </p:grpSpPr>
        <p:sp>
          <p:nvSpPr>
            <p:cNvPr id="7826" name="Google Shape;7826;p7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76"/>
          <p:cNvGrpSpPr/>
          <p:nvPr/>
        </p:nvGrpSpPr>
        <p:grpSpPr>
          <a:xfrm>
            <a:off x="4110888" y="1689848"/>
            <a:ext cx="372516" cy="448771"/>
            <a:chOff x="-18994100" y="3334775"/>
            <a:chExt cx="252075" cy="303675"/>
          </a:xfrm>
        </p:grpSpPr>
        <p:sp>
          <p:nvSpPr>
            <p:cNvPr id="7829" name="Google Shape;7829;p7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76"/>
          <p:cNvGrpSpPr/>
          <p:nvPr/>
        </p:nvGrpSpPr>
        <p:grpSpPr>
          <a:xfrm>
            <a:off x="4125445" y="2244743"/>
            <a:ext cx="343404" cy="446998"/>
            <a:chOff x="-18983850" y="3710075"/>
            <a:chExt cx="232375" cy="302475"/>
          </a:xfrm>
        </p:grpSpPr>
        <p:sp>
          <p:nvSpPr>
            <p:cNvPr id="7834" name="Google Shape;7834;p7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76"/>
          <p:cNvGrpSpPr/>
          <p:nvPr/>
        </p:nvGrpSpPr>
        <p:grpSpPr>
          <a:xfrm>
            <a:off x="4071911" y="2797422"/>
            <a:ext cx="450470" cy="448180"/>
            <a:chOff x="-19020075" y="4084200"/>
            <a:chExt cx="304825" cy="303275"/>
          </a:xfrm>
        </p:grpSpPr>
        <p:sp>
          <p:nvSpPr>
            <p:cNvPr id="7839" name="Google Shape;7839;p7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6"/>
          <p:cNvGrpSpPr/>
          <p:nvPr/>
        </p:nvGrpSpPr>
        <p:grpSpPr>
          <a:xfrm>
            <a:off x="6889176" y="1689001"/>
            <a:ext cx="396937" cy="450470"/>
            <a:chOff x="-17149475" y="3309200"/>
            <a:chExt cx="268600" cy="304825"/>
          </a:xfrm>
        </p:grpSpPr>
        <p:sp>
          <p:nvSpPr>
            <p:cNvPr id="7849" name="Google Shape;7849;p7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6"/>
          <p:cNvGrpSpPr/>
          <p:nvPr/>
        </p:nvGrpSpPr>
        <p:grpSpPr>
          <a:xfrm>
            <a:off x="6862982" y="2258120"/>
            <a:ext cx="449325" cy="420249"/>
            <a:chOff x="-17168375" y="3692750"/>
            <a:chExt cx="304050" cy="284375"/>
          </a:xfrm>
        </p:grpSpPr>
        <p:sp>
          <p:nvSpPr>
            <p:cNvPr id="7852" name="Google Shape;7852;p7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76"/>
          <p:cNvGrpSpPr/>
          <p:nvPr/>
        </p:nvGrpSpPr>
        <p:grpSpPr>
          <a:xfrm>
            <a:off x="6859491" y="2796852"/>
            <a:ext cx="456308" cy="449325"/>
            <a:chOff x="-17170750" y="4058800"/>
            <a:chExt cx="308775" cy="304050"/>
          </a:xfrm>
        </p:grpSpPr>
        <p:sp>
          <p:nvSpPr>
            <p:cNvPr id="7860" name="Google Shape;7860;p7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76"/>
          <p:cNvGrpSpPr/>
          <p:nvPr/>
        </p:nvGrpSpPr>
        <p:grpSpPr>
          <a:xfrm>
            <a:off x="5721388" y="3343358"/>
            <a:ext cx="450470" cy="446998"/>
            <a:chOff x="-15688425" y="3707725"/>
            <a:chExt cx="304825" cy="302475"/>
          </a:xfrm>
        </p:grpSpPr>
        <p:sp>
          <p:nvSpPr>
            <p:cNvPr id="7878" name="Google Shape;7878;p7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76"/>
          <p:cNvGrpSpPr/>
          <p:nvPr/>
        </p:nvGrpSpPr>
        <p:grpSpPr>
          <a:xfrm>
            <a:off x="1865544" y="1690441"/>
            <a:ext cx="451653" cy="447589"/>
            <a:chOff x="-20572500" y="3319025"/>
            <a:chExt cx="305625" cy="302875"/>
          </a:xfrm>
        </p:grpSpPr>
        <p:sp>
          <p:nvSpPr>
            <p:cNvPr id="7885" name="Google Shape;7885;p7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76"/>
          <p:cNvGrpSpPr/>
          <p:nvPr/>
        </p:nvGrpSpPr>
        <p:grpSpPr>
          <a:xfrm>
            <a:off x="1866708" y="2305410"/>
            <a:ext cx="449325" cy="325670"/>
            <a:chOff x="-20571700" y="3722875"/>
            <a:chExt cx="304050" cy="220375"/>
          </a:xfrm>
        </p:grpSpPr>
        <p:sp>
          <p:nvSpPr>
            <p:cNvPr id="7888" name="Google Shape;7888;p7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76"/>
          <p:cNvGrpSpPr/>
          <p:nvPr/>
        </p:nvGrpSpPr>
        <p:grpSpPr>
          <a:xfrm>
            <a:off x="1866135" y="2796278"/>
            <a:ext cx="450470" cy="450470"/>
            <a:chOff x="-20571700" y="4066875"/>
            <a:chExt cx="304825" cy="304825"/>
          </a:xfrm>
        </p:grpSpPr>
        <p:sp>
          <p:nvSpPr>
            <p:cNvPr id="7896" name="Google Shape;7896;p7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76"/>
          <p:cNvGrpSpPr/>
          <p:nvPr/>
        </p:nvGrpSpPr>
        <p:grpSpPr>
          <a:xfrm>
            <a:off x="4632837" y="1688259"/>
            <a:ext cx="453980" cy="451948"/>
            <a:chOff x="-18645175" y="3334200"/>
            <a:chExt cx="307200" cy="305825"/>
          </a:xfrm>
        </p:grpSpPr>
        <p:sp>
          <p:nvSpPr>
            <p:cNvPr id="7903" name="Google Shape;7903;p7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76"/>
          <p:cNvGrpSpPr/>
          <p:nvPr/>
        </p:nvGrpSpPr>
        <p:grpSpPr>
          <a:xfrm>
            <a:off x="4633429" y="2242989"/>
            <a:ext cx="452798" cy="450507"/>
            <a:chOff x="-18645175" y="3708500"/>
            <a:chExt cx="306400" cy="304850"/>
          </a:xfrm>
        </p:grpSpPr>
        <p:sp>
          <p:nvSpPr>
            <p:cNvPr id="7909" name="Google Shape;7909;p7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76"/>
          <p:cNvGrpSpPr/>
          <p:nvPr/>
        </p:nvGrpSpPr>
        <p:grpSpPr>
          <a:xfrm>
            <a:off x="4631101" y="2795630"/>
            <a:ext cx="457453" cy="451763"/>
            <a:chOff x="-18647525" y="4082625"/>
            <a:chExt cx="309550" cy="305700"/>
          </a:xfrm>
        </p:grpSpPr>
        <p:sp>
          <p:nvSpPr>
            <p:cNvPr id="7917" name="Google Shape;7917;p7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76"/>
          <p:cNvGrpSpPr/>
          <p:nvPr/>
        </p:nvGrpSpPr>
        <p:grpSpPr>
          <a:xfrm>
            <a:off x="7441485" y="1689592"/>
            <a:ext cx="395755" cy="449288"/>
            <a:chOff x="-16775350" y="3309200"/>
            <a:chExt cx="267800" cy="304025"/>
          </a:xfrm>
        </p:grpSpPr>
        <p:sp>
          <p:nvSpPr>
            <p:cNvPr id="7922" name="Google Shape;7922;p7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76"/>
          <p:cNvGrpSpPr/>
          <p:nvPr/>
        </p:nvGrpSpPr>
        <p:grpSpPr>
          <a:xfrm>
            <a:off x="7441485" y="2241827"/>
            <a:ext cx="395755" cy="452835"/>
            <a:chOff x="-16775350" y="3683300"/>
            <a:chExt cx="267800" cy="306425"/>
          </a:xfrm>
        </p:grpSpPr>
        <p:sp>
          <p:nvSpPr>
            <p:cNvPr id="7926" name="Google Shape;7926;p7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76"/>
          <p:cNvGrpSpPr/>
          <p:nvPr/>
        </p:nvGrpSpPr>
        <p:grpSpPr>
          <a:xfrm>
            <a:off x="7413536" y="2796870"/>
            <a:ext cx="451653" cy="449288"/>
            <a:chOff x="-16794250" y="4058225"/>
            <a:chExt cx="305625" cy="304025"/>
          </a:xfrm>
        </p:grpSpPr>
        <p:sp>
          <p:nvSpPr>
            <p:cNvPr id="7930" name="Google Shape;7930;p7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9" name="Google Shape;7939;p76"/>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0" name="Google Shape;7940;p76"/>
          <p:cNvGrpSpPr/>
          <p:nvPr/>
        </p:nvGrpSpPr>
        <p:grpSpPr>
          <a:xfrm>
            <a:off x="2414953" y="1689573"/>
            <a:ext cx="457453" cy="449325"/>
            <a:chOff x="-20199150" y="3317850"/>
            <a:chExt cx="309550" cy="304050"/>
          </a:xfrm>
        </p:grpSpPr>
        <p:sp>
          <p:nvSpPr>
            <p:cNvPr id="7941" name="Google Shape;7941;p7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76"/>
          <p:cNvGrpSpPr/>
          <p:nvPr/>
        </p:nvGrpSpPr>
        <p:grpSpPr>
          <a:xfrm>
            <a:off x="2417281" y="2242861"/>
            <a:ext cx="452798" cy="450766"/>
            <a:chOff x="-20199150" y="3693150"/>
            <a:chExt cx="306400" cy="305025"/>
          </a:xfrm>
        </p:grpSpPr>
        <p:sp>
          <p:nvSpPr>
            <p:cNvPr id="7949" name="Google Shape;7949;p7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76"/>
          <p:cNvGrpSpPr/>
          <p:nvPr/>
        </p:nvGrpSpPr>
        <p:grpSpPr>
          <a:xfrm>
            <a:off x="2417854" y="2795687"/>
            <a:ext cx="451653" cy="451653"/>
            <a:chOff x="-20197575" y="4066875"/>
            <a:chExt cx="305625" cy="305625"/>
          </a:xfrm>
        </p:grpSpPr>
        <p:sp>
          <p:nvSpPr>
            <p:cNvPr id="7956" name="Google Shape;7956;p7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76"/>
          <p:cNvGrpSpPr/>
          <p:nvPr/>
        </p:nvGrpSpPr>
        <p:grpSpPr>
          <a:xfrm>
            <a:off x="5200071" y="1687520"/>
            <a:ext cx="449325" cy="453426"/>
            <a:chOff x="-18271050" y="3333200"/>
            <a:chExt cx="304050" cy="306825"/>
          </a:xfrm>
        </p:grpSpPr>
        <p:sp>
          <p:nvSpPr>
            <p:cNvPr id="7965" name="Google Shape;7965;p7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76"/>
          <p:cNvGrpSpPr/>
          <p:nvPr/>
        </p:nvGrpSpPr>
        <p:grpSpPr>
          <a:xfrm>
            <a:off x="5200644" y="2244171"/>
            <a:ext cx="448180" cy="448143"/>
            <a:chOff x="-18270275" y="3710875"/>
            <a:chExt cx="303275" cy="303250"/>
          </a:xfrm>
        </p:grpSpPr>
        <p:sp>
          <p:nvSpPr>
            <p:cNvPr id="7971" name="Google Shape;7971;p7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6"/>
          <p:cNvGrpSpPr/>
          <p:nvPr/>
        </p:nvGrpSpPr>
        <p:grpSpPr>
          <a:xfrm>
            <a:off x="5254196" y="2797422"/>
            <a:ext cx="341076" cy="448180"/>
            <a:chOff x="-18234025" y="4084200"/>
            <a:chExt cx="230800" cy="303275"/>
          </a:xfrm>
        </p:grpSpPr>
        <p:sp>
          <p:nvSpPr>
            <p:cNvPr id="7978" name="Google Shape;7978;p7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76"/>
          <p:cNvGrpSpPr/>
          <p:nvPr/>
        </p:nvGrpSpPr>
        <p:grpSpPr>
          <a:xfrm>
            <a:off x="2366751" y="3341641"/>
            <a:ext cx="449325" cy="450470"/>
            <a:chOff x="-16419350" y="3308400"/>
            <a:chExt cx="304050" cy="304825"/>
          </a:xfrm>
        </p:grpSpPr>
        <p:sp>
          <p:nvSpPr>
            <p:cNvPr id="7982" name="Google Shape;7982;p7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76"/>
          <p:cNvGrpSpPr/>
          <p:nvPr/>
        </p:nvGrpSpPr>
        <p:grpSpPr>
          <a:xfrm>
            <a:off x="4638306" y="3340423"/>
            <a:ext cx="395755" cy="452872"/>
            <a:chOff x="-16401225" y="3683275"/>
            <a:chExt cx="267800" cy="306450"/>
          </a:xfrm>
        </p:grpSpPr>
        <p:sp>
          <p:nvSpPr>
            <p:cNvPr id="7990" name="Google Shape;7990;p7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76"/>
          <p:cNvGrpSpPr/>
          <p:nvPr/>
        </p:nvGrpSpPr>
        <p:grpSpPr>
          <a:xfrm>
            <a:off x="8003755" y="2797062"/>
            <a:ext cx="450470" cy="448180"/>
            <a:chOff x="-16419350" y="4058200"/>
            <a:chExt cx="304825" cy="303275"/>
          </a:xfrm>
        </p:grpSpPr>
        <p:sp>
          <p:nvSpPr>
            <p:cNvPr id="7998" name="Google Shape;7998;p7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76"/>
          <p:cNvGrpSpPr/>
          <p:nvPr/>
        </p:nvGrpSpPr>
        <p:grpSpPr>
          <a:xfrm>
            <a:off x="4030643" y="3343080"/>
            <a:ext cx="450507" cy="447589"/>
            <a:chOff x="-15296200" y="3326900"/>
            <a:chExt cx="304850" cy="302875"/>
          </a:xfrm>
        </p:grpSpPr>
        <p:sp>
          <p:nvSpPr>
            <p:cNvPr id="8006" name="Google Shape;8006;p7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76"/>
          <p:cNvGrpSpPr/>
          <p:nvPr/>
        </p:nvGrpSpPr>
        <p:grpSpPr>
          <a:xfrm>
            <a:off x="2946296" y="1706881"/>
            <a:ext cx="486566" cy="414708"/>
            <a:chOff x="-19835275" y="3330250"/>
            <a:chExt cx="329250" cy="280625"/>
          </a:xfrm>
        </p:grpSpPr>
        <p:sp>
          <p:nvSpPr>
            <p:cNvPr id="8012" name="Google Shape;8012;p7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76"/>
          <p:cNvGrpSpPr/>
          <p:nvPr/>
        </p:nvGrpSpPr>
        <p:grpSpPr>
          <a:xfrm>
            <a:off x="2964325" y="2243470"/>
            <a:ext cx="450507" cy="449547"/>
            <a:chOff x="-19822675" y="3692750"/>
            <a:chExt cx="304850" cy="304200"/>
          </a:xfrm>
        </p:grpSpPr>
        <p:sp>
          <p:nvSpPr>
            <p:cNvPr id="8016" name="Google Shape;8016;p7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76"/>
          <p:cNvGrpSpPr/>
          <p:nvPr/>
        </p:nvGrpSpPr>
        <p:grpSpPr>
          <a:xfrm>
            <a:off x="2964916" y="2796278"/>
            <a:ext cx="449325" cy="450470"/>
            <a:chOff x="-19822675" y="4066875"/>
            <a:chExt cx="304050" cy="304825"/>
          </a:xfrm>
        </p:grpSpPr>
        <p:sp>
          <p:nvSpPr>
            <p:cNvPr id="8022" name="Google Shape;8022;p7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76"/>
          <p:cNvGrpSpPr/>
          <p:nvPr/>
        </p:nvGrpSpPr>
        <p:grpSpPr>
          <a:xfrm>
            <a:off x="5773985" y="1689571"/>
            <a:ext cx="399302" cy="449325"/>
            <a:chOff x="-17878825" y="3334400"/>
            <a:chExt cx="270200" cy="304050"/>
          </a:xfrm>
        </p:grpSpPr>
        <p:sp>
          <p:nvSpPr>
            <p:cNvPr id="8029" name="Google Shape;8029;p7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76"/>
          <p:cNvGrpSpPr/>
          <p:nvPr/>
        </p:nvGrpSpPr>
        <p:grpSpPr>
          <a:xfrm>
            <a:off x="5747809" y="2242416"/>
            <a:ext cx="451653" cy="451653"/>
            <a:chOff x="-17896150" y="3709300"/>
            <a:chExt cx="305625" cy="305625"/>
          </a:xfrm>
        </p:grpSpPr>
        <p:sp>
          <p:nvSpPr>
            <p:cNvPr id="8037" name="Google Shape;8037;p7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76"/>
          <p:cNvGrpSpPr/>
          <p:nvPr/>
        </p:nvGrpSpPr>
        <p:grpSpPr>
          <a:xfrm>
            <a:off x="5775740" y="2795686"/>
            <a:ext cx="395792" cy="451653"/>
            <a:chOff x="-17878025" y="4082625"/>
            <a:chExt cx="267825" cy="305625"/>
          </a:xfrm>
        </p:grpSpPr>
        <p:sp>
          <p:nvSpPr>
            <p:cNvPr id="8042" name="Google Shape;8042;p7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76"/>
          <p:cNvGrpSpPr/>
          <p:nvPr/>
        </p:nvGrpSpPr>
        <p:grpSpPr>
          <a:xfrm>
            <a:off x="2919632" y="3355015"/>
            <a:ext cx="450507" cy="423722"/>
            <a:chOff x="-16044450" y="3317850"/>
            <a:chExt cx="304850" cy="286725"/>
          </a:xfrm>
        </p:grpSpPr>
        <p:sp>
          <p:nvSpPr>
            <p:cNvPr id="8050" name="Google Shape;8050;p7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4" name="Google Shape;8054;p76"/>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5" name="Google Shape;8055;p76"/>
          <p:cNvGrpSpPr/>
          <p:nvPr/>
        </p:nvGrpSpPr>
        <p:grpSpPr>
          <a:xfrm>
            <a:off x="8042149" y="2243724"/>
            <a:ext cx="373662" cy="449030"/>
            <a:chOff x="-16018450" y="4058400"/>
            <a:chExt cx="252850" cy="303850"/>
          </a:xfrm>
        </p:grpSpPr>
        <p:sp>
          <p:nvSpPr>
            <p:cNvPr id="8056" name="Google Shape;8056;p7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0" name="Google Shape;8060;p76"/>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64" name="Shape 8064"/>
        <p:cNvGrpSpPr/>
        <p:nvPr/>
      </p:nvGrpSpPr>
      <p:grpSpPr>
        <a:xfrm>
          <a:off x="0" y="0"/>
          <a:ext cx="0" cy="0"/>
          <a:chOff x="0" y="0"/>
          <a:chExt cx="0" cy="0"/>
        </a:xfrm>
      </p:grpSpPr>
      <p:sp>
        <p:nvSpPr>
          <p:cNvPr id="8065" name="Google Shape;8065;p77"/>
          <p:cNvSpPr txBox="1"/>
          <p:nvPr/>
        </p:nvSpPr>
        <p:spPr>
          <a:xfrm>
            <a:off x="1068100" y="9334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66" name="Google Shape;8066;p77"/>
          <p:cNvGrpSpPr/>
          <p:nvPr/>
        </p:nvGrpSpPr>
        <p:grpSpPr>
          <a:xfrm>
            <a:off x="845901" y="1689241"/>
            <a:ext cx="442337" cy="419623"/>
            <a:chOff x="-6696925" y="3272575"/>
            <a:chExt cx="307200" cy="291425"/>
          </a:xfrm>
        </p:grpSpPr>
        <p:sp>
          <p:nvSpPr>
            <p:cNvPr id="8067" name="Google Shape;8067;p7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77"/>
          <p:cNvGrpSpPr/>
          <p:nvPr/>
        </p:nvGrpSpPr>
        <p:grpSpPr>
          <a:xfrm>
            <a:off x="845884" y="2204636"/>
            <a:ext cx="442373" cy="420775"/>
            <a:chOff x="-6690625" y="3631325"/>
            <a:chExt cx="307225" cy="292225"/>
          </a:xfrm>
        </p:grpSpPr>
        <p:sp>
          <p:nvSpPr>
            <p:cNvPr id="8070" name="Google Shape;8070;p7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77"/>
          <p:cNvGrpSpPr/>
          <p:nvPr/>
        </p:nvGrpSpPr>
        <p:grpSpPr>
          <a:xfrm>
            <a:off x="868005" y="2756972"/>
            <a:ext cx="421927" cy="419371"/>
            <a:chOff x="-6689825" y="3992050"/>
            <a:chExt cx="293025" cy="291250"/>
          </a:xfrm>
        </p:grpSpPr>
        <p:sp>
          <p:nvSpPr>
            <p:cNvPr id="8076" name="Google Shape;8076;p7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8" name="Google Shape;8088;p77"/>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9" name="Google Shape;8089;p77"/>
          <p:cNvGrpSpPr/>
          <p:nvPr/>
        </p:nvGrpSpPr>
        <p:grpSpPr>
          <a:xfrm>
            <a:off x="3551317" y="2205192"/>
            <a:ext cx="423043" cy="419659"/>
            <a:chOff x="-4837325" y="3612425"/>
            <a:chExt cx="293800" cy="291450"/>
          </a:xfrm>
        </p:grpSpPr>
        <p:sp>
          <p:nvSpPr>
            <p:cNvPr id="8090" name="Google Shape;8090;p7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77"/>
          <p:cNvGrpSpPr/>
          <p:nvPr/>
        </p:nvGrpSpPr>
        <p:grpSpPr>
          <a:xfrm>
            <a:off x="3564349" y="2756826"/>
            <a:ext cx="420775" cy="419659"/>
            <a:chOff x="-4837325" y="3971575"/>
            <a:chExt cx="292225" cy="291450"/>
          </a:xfrm>
        </p:grpSpPr>
        <p:sp>
          <p:nvSpPr>
            <p:cNvPr id="8094" name="Google Shape;8094;p7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77"/>
          <p:cNvGrpSpPr/>
          <p:nvPr/>
        </p:nvGrpSpPr>
        <p:grpSpPr>
          <a:xfrm>
            <a:off x="6256364" y="1714185"/>
            <a:ext cx="430998" cy="369730"/>
            <a:chOff x="-3037625" y="3254850"/>
            <a:chExt cx="299325" cy="256775"/>
          </a:xfrm>
        </p:grpSpPr>
        <p:sp>
          <p:nvSpPr>
            <p:cNvPr id="8101" name="Google Shape;8101;p7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77"/>
          <p:cNvGrpSpPr/>
          <p:nvPr/>
        </p:nvGrpSpPr>
        <p:grpSpPr>
          <a:xfrm>
            <a:off x="6260324" y="2204615"/>
            <a:ext cx="423079" cy="420811"/>
            <a:chOff x="-3031325" y="3597450"/>
            <a:chExt cx="293825" cy="292250"/>
          </a:xfrm>
        </p:grpSpPr>
        <p:sp>
          <p:nvSpPr>
            <p:cNvPr id="8106" name="Google Shape;8106;p7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7"/>
          <p:cNvGrpSpPr/>
          <p:nvPr/>
        </p:nvGrpSpPr>
        <p:grpSpPr>
          <a:xfrm>
            <a:off x="6272798" y="2781214"/>
            <a:ext cx="421927" cy="370882"/>
            <a:chOff x="-3030525" y="3973150"/>
            <a:chExt cx="293025" cy="257575"/>
          </a:xfrm>
        </p:grpSpPr>
        <p:sp>
          <p:nvSpPr>
            <p:cNvPr id="8111" name="Google Shape;8111;p7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77"/>
          <p:cNvGrpSpPr/>
          <p:nvPr/>
        </p:nvGrpSpPr>
        <p:grpSpPr>
          <a:xfrm>
            <a:off x="1374391" y="3369426"/>
            <a:ext cx="421927" cy="297195"/>
            <a:chOff x="-1199300" y="3279250"/>
            <a:chExt cx="293025" cy="206400"/>
          </a:xfrm>
        </p:grpSpPr>
        <p:sp>
          <p:nvSpPr>
            <p:cNvPr id="8114" name="Google Shape;8114;p7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77"/>
          <p:cNvGrpSpPr/>
          <p:nvPr/>
        </p:nvGrpSpPr>
        <p:grpSpPr>
          <a:xfrm>
            <a:off x="1381477" y="1688773"/>
            <a:ext cx="444605" cy="420559"/>
            <a:chOff x="-6338550" y="3272950"/>
            <a:chExt cx="308775" cy="292075"/>
          </a:xfrm>
        </p:grpSpPr>
        <p:sp>
          <p:nvSpPr>
            <p:cNvPr id="8119" name="Google Shape;8119;p7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77"/>
          <p:cNvGrpSpPr/>
          <p:nvPr/>
        </p:nvGrpSpPr>
        <p:grpSpPr>
          <a:xfrm>
            <a:off x="1392817" y="2205194"/>
            <a:ext cx="421927" cy="419659"/>
            <a:chOff x="-6329100" y="3632100"/>
            <a:chExt cx="293025" cy="291450"/>
          </a:xfrm>
        </p:grpSpPr>
        <p:sp>
          <p:nvSpPr>
            <p:cNvPr id="8123" name="Google Shape;8123;p7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77"/>
          <p:cNvGrpSpPr/>
          <p:nvPr/>
        </p:nvGrpSpPr>
        <p:grpSpPr>
          <a:xfrm>
            <a:off x="1405867" y="2756828"/>
            <a:ext cx="419623" cy="419659"/>
            <a:chOff x="-6329875" y="3992050"/>
            <a:chExt cx="291425" cy="291450"/>
          </a:xfrm>
        </p:grpSpPr>
        <p:sp>
          <p:nvSpPr>
            <p:cNvPr id="8127" name="Google Shape;8127;p7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77"/>
          <p:cNvGrpSpPr/>
          <p:nvPr/>
        </p:nvGrpSpPr>
        <p:grpSpPr>
          <a:xfrm>
            <a:off x="4092004" y="1687530"/>
            <a:ext cx="423079" cy="423043"/>
            <a:chOff x="-4478975" y="3251700"/>
            <a:chExt cx="293825" cy="293800"/>
          </a:xfrm>
        </p:grpSpPr>
        <p:sp>
          <p:nvSpPr>
            <p:cNvPr id="8132" name="Google Shape;8132;p7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77"/>
          <p:cNvGrpSpPr/>
          <p:nvPr/>
        </p:nvGrpSpPr>
        <p:grpSpPr>
          <a:xfrm>
            <a:off x="4092004" y="2205192"/>
            <a:ext cx="423079" cy="419659"/>
            <a:chOff x="-4475825" y="3612425"/>
            <a:chExt cx="293825" cy="291450"/>
          </a:xfrm>
        </p:grpSpPr>
        <p:sp>
          <p:nvSpPr>
            <p:cNvPr id="8136" name="Google Shape;8136;p7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77"/>
          <p:cNvGrpSpPr/>
          <p:nvPr/>
        </p:nvGrpSpPr>
        <p:grpSpPr>
          <a:xfrm>
            <a:off x="4101077" y="2756844"/>
            <a:ext cx="428730" cy="419623"/>
            <a:chOff x="-4480550" y="3970800"/>
            <a:chExt cx="297750" cy="291425"/>
          </a:xfrm>
        </p:grpSpPr>
        <p:sp>
          <p:nvSpPr>
            <p:cNvPr id="8140" name="Google Shape;8140;p7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77"/>
          <p:cNvGrpSpPr/>
          <p:nvPr/>
        </p:nvGrpSpPr>
        <p:grpSpPr>
          <a:xfrm>
            <a:off x="6804910" y="1689221"/>
            <a:ext cx="415123" cy="419659"/>
            <a:chOff x="-2668225" y="3239075"/>
            <a:chExt cx="288300" cy="291450"/>
          </a:xfrm>
        </p:grpSpPr>
        <p:sp>
          <p:nvSpPr>
            <p:cNvPr id="8143" name="Google Shape;8143;p7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77"/>
          <p:cNvGrpSpPr/>
          <p:nvPr/>
        </p:nvGrpSpPr>
        <p:grpSpPr>
          <a:xfrm>
            <a:off x="6802066" y="2205191"/>
            <a:ext cx="420811" cy="419659"/>
            <a:chOff x="-2671375" y="3597450"/>
            <a:chExt cx="292250" cy="291450"/>
          </a:xfrm>
        </p:grpSpPr>
        <p:sp>
          <p:nvSpPr>
            <p:cNvPr id="8149" name="Google Shape;8149;p7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7"/>
          <p:cNvGrpSpPr/>
          <p:nvPr/>
        </p:nvGrpSpPr>
        <p:grpSpPr>
          <a:xfrm>
            <a:off x="6812849" y="2755691"/>
            <a:ext cx="423043" cy="421927"/>
            <a:chOff x="-2670575" y="3956600"/>
            <a:chExt cx="293800" cy="293025"/>
          </a:xfrm>
        </p:grpSpPr>
        <p:sp>
          <p:nvSpPr>
            <p:cNvPr id="8152" name="Google Shape;8152;p7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77"/>
          <p:cNvGrpSpPr/>
          <p:nvPr/>
        </p:nvGrpSpPr>
        <p:grpSpPr>
          <a:xfrm>
            <a:off x="3070370" y="3311947"/>
            <a:ext cx="426462" cy="418363"/>
            <a:chOff x="-1183550" y="3586525"/>
            <a:chExt cx="296175" cy="290550"/>
          </a:xfrm>
        </p:grpSpPr>
        <p:sp>
          <p:nvSpPr>
            <p:cNvPr id="8157" name="Google Shape;8157;p7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77"/>
          <p:cNvGrpSpPr/>
          <p:nvPr/>
        </p:nvGrpSpPr>
        <p:grpSpPr>
          <a:xfrm>
            <a:off x="1933980" y="1689799"/>
            <a:ext cx="420811" cy="418507"/>
            <a:chOff x="-5971525" y="3273750"/>
            <a:chExt cx="292250" cy="290650"/>
          </a:xfrm>
        </p:grpSpPr>
        <p:sp>
          <p:nvSpPr>
            <p:cNvPr id="8167" name="Google Shape;8167;p7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77"/>
          <p:cNvGrpSpPr/>
          <p:nvPr/>
        </p:nvGrpSpPr>
        <p:grpSpPr>
          <a:xfrm>
            <a:off x="1928310" y="2203826"/>
            <a:ext cx="432150" cy="422395"/>
            <a:chOff x="-5974675" y="3632100"/>
            <a:chExt cx="300125" cy="293350"/>
          </a:xfrm>
        </p:grpSpPr>
        <p:sp>
          <p:nvSpPr>
            <p:cNvPr id="8170" name="Google Shape;8170;p7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77"/>
          <p:cNvGrpSpPr/>
          <p:nvPr/>
        </p:nvGrpSpPr>
        <p:grpSpPr>
          <a:xfrm>
            <a:off x="1958351" y="2755694"/>
            <a:ext cx="395865" cy="421927"/>
            <a:chOff x="-5971525" y="3990475"/>
            <a:chExt cx="274925" cy="293025"/>
          </a:xfrm>
        </p:grpSpPr>
        <p:sp>
          <p:nvSpPr>
            <p:cNvPr id="8174" name="Google Shape;8174;p7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77"/>
          <p:cNvGrpSpPr/>
          <p:nvPr/>
        </p:nvGrpSpPr>
        <p:grpSpPr>
          <a:xfrm>
            <a:off x="4631558" y="1689798"/>
            <a:ext cx="420775" cy="418507"/>
            <a:chOff x="-4118225" y="3253275"/>
            <a:chExt cx="292225" cy="290650"/>
          </a:xfrm>
        </p:grpSpPr>
        <p:sp>
          <p:nvSpPr>
            <p:cNvPr id="8179" name="Google Shape;8179;p7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77"/>
          <p:cNvGrpSpPr/>
          <p:nvPr/>
        </p:nvGrpSpPr>
        <p:grpSpPr>
          <a:xfrm>
            <a:off x="4682008" y="2204922"/>
            <a:ext cx="319874" cy="420199"/>
            <a:chOff x="-4082800" y="3612425"/>
            <a:chExt cx="222150" cy="291825"/>
          </a:xfrm>
        </p:grpSpPr>
        <p:sp>
          <p:nvSpPr>
            <p:cNvPr id="8182" name="Google Shape;8182;p7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77"/>
          <p:cNvGrpSpPr/>
          <p:nvPr/>
        </p:nvGrpSpPr>
        <p:grpSpPr>
          <a:xfrm>
            <a:off x="4643456" y="2769876"/>
            <a:ext cx="420775" cy="393561"/>
            <a:chOff x="-4118225" y="3990475"/>
            <a:chExt cx="292225" cy="273325"/>
          </a:xfrm>
        </p:grpSpPr>
        <p:sp>
          <p:nvSpPr>
            <p:cNvPr id="8186" name="Google Shape;8186;p7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77"/>
          <p:cNvGrpSpPr/>
          <p:nvPr/>
        </p:nvGrpSpPr>
        <p:grpSpPr>
          <a:xfrm>
            <a:off x="7354110" y="1688087"/>
            <a:ext cx="394713" cy="421927"/>
            <a:chOff x="-2312225" y="3238300"/>
            <a:chExt cx="274125" cy="293025"/>
          </a:xfrm>
        </p:grpSpPr>
        <p:sp>
          <p:nvSpPr>
            <p:cNvPr id="8191" name="Google Shape;8191;p7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77"/>
          <p:cNvGrpSpPr/>
          <p:nvPr/>
        </p:nvGrpSpPr>
        <p:grpSpPr>
          <a:xfrm>
            <a:off x="7341062" y="2153586"/>
            <a:ext cx="420811" cy="522864"/>
            <a:chOff x="-2310650" y="3525775"/>
            <a:chExt cx="292250" cy="363125"/>
          </a:xfrm>
        </p:grpSpPr>
        <p:sp>
          <p:nvSpPr>
            <p:cNvPr id="8194" name="Google Shape;8194;p7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7"/>
          <p:cNvGrpSpPr/>
          <p:nvPr/>
        </p:nvGrpSpPr>
        <p:grpSpPr>
          <a:xfrm>
            <a:off x="7351827" y="2756825"/>
            <a:ext cx="423079" cy="419659"/>
            <a:chOff x="-2310650" y="3958175"/>
            <a:chExt cx="293825" cy="291450"/>
          </a:xfrm>
        </p:grpSpPr>
        <p:sp>
          <p:nvSpPr>
            <p:cNvPr id="8199" name="Google Shape;8199;p7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77"/>
          <p:cNvGrpSpPr/>
          <p:nvPr/>
        </p:nvGrpSpPr>
        <p:grpSpPr>
          <a:xfrm>
            <a:off x="4718688" y="3308459"/>
            <a:ext cx="424159" cy="419659"/>
            <a:chOff x="-1182750" y="3962900"/>
            <a:chExt cx="294575" cy="291450"/>
          </a:xfrm>
        </p:grpSpPr>
        <p:sp>
          <p:nvSpPr>
            <p:cNvPr id="8202" name="Google Shape;8202;p7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77"/>
          <p:cNvGrpSpPr/>
          <p:nvPr/>
        </p:nvGrpSpPr>
        <p:grpSpPr>
          <a:xfrm>
            <a:off x="2471824" y="1689223"/>
            <a:ext cx="424195" cy="419659"/>
            <a:chOff x="-5611575" y="3272950"/>
            <a:chExt cx="294600" cy="291450"/>
          </a:xfrm>
        </p:grpSpPr>
        <p:sp>
          <p:nvSpPr>
            <p:cNvPr id="8210" name="Google Shape;8210;p7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77"/>
          <p:cNvGrpSpPr/>
          <p:nvPr/>
        </p:nvGrpSpPr>
        <p:grpSpPr>
          <a:xfrm>
            <a:off x="2471824" y="2205770"/>
            <a:ext cx="424195" cy="418507"/>
            <a:chOff x="-5613150" y="3632900"/>
            <a:chExt cx="294600" cy="290650"/>
          </a:xfrm>
        </p:grpSpPr>
        <p:sp>
          <p:nvSpPr>
            <p:cNvPr id="8216" name="Google Shape;8216;p7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77"/>
          <p:cNvGrpSpPr/>
          <p:nvPr/>
        </p:nvGrpSpPr>
        <p:grpSpPr>
          <a:xfrm>
            <a:off x="2483722" y="2756270"/>
            <a:ext cx="424195" cy="420775"/>
            <a:chOff x="-5613150" y="3991275"/>
            <a:chExt cx="294600" cy="292225"/>
          </a:xfrm>
        </p:grpSpPr>
        <p:sp>
          <p:nvSpPr>
            <p:cNvPr id="8219" name="Google Shape;8219;p7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77"/>
          <p:cNvGrpSpPr/>
          <p:nvPr/>
        </p:nvGrpSpPr>
        <p:grpSpPr>
          <a:xfrm>
            <a:off x="5155210" y="1689438"/>
            <a:ext cx="434634" cy="419227"/>
            <a:chOff x="-3768700" y="3253275"/>
            <a:chExt cx="301850" cy="291150"/>
          </a:xfrm>
        </p:grpSpPr>
        <p:sp>
          <p:nvSpPr>
            <p:cNvPr id="8229" name="Google Shape;8229;p7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77"/>
          <p:cNvGrpSpPr/>
          <p:nvPr/>
        </p:nvGrpSpPr>
        <p:grpSpPr>
          <a:xfrm>
            <a:off x="5159293" y="2217090"/>
            <a:ext cx="426462" cy="395865"/>
            <a:chOff x="-3808700" y="3628950"/>
            <a:chExt cx="296175" cy="274925"/>
          </a:xfrm>
        </p:grpSpPr>
        <p:sp>
          <p:nvSpPr>
            <p:cNvPr id="8233" name="Google Shape;8233;p7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77"/>
          <p:cNvGrpSpPr/>
          <p:nvPr/>
        </p:nvGrpSpPr>
        <p:grpSpPr>
          <a:xfrm>
            <a:off x="5224504" y="2756412"/>
            <a:ext cx="419443" cy="420487"/>
            <a:chOff x="-3771675" y="3971775"/>
            <a:chExt cx="291300" cy="292025"/>
          </a:xfrm>
        </p:grpSpPr>
        <p:sp>
          <p:nvSpPr>
            <p:cNvPr id="8237" name="Google Shape;8237;p7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77"/>
          <p:cNvGrpSpPr/>
          <p:nvPr/>
        </p:nvGrpSpPr>
        <p:grpSpPr>
          <a:xfrm>
            <a:off x="7885948" y="1716461"/>
            <a:ext cx="420271" cy="320774"/>
            <a:chOff x="-1951475" y="3273100"/>
            <a:chExt cx="291875" cy="222775"/>
          </a:xfrm>
        </p:grpSpPr>
        <p:sp>
          <p:nvSpPr>
            <p:cNvPr id="8243" name="Google Shape;8243;p7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77"/>
          <p:cNvGrpSpPr/>
          <p:nvPr/>
        </p:nvGrpSpPr>
        <p:grpSpPr>
          <a:xfrm>
            <a:off x="7883429" y="2205191"/>
            <a:ext cx="425310" cy="419659"/>
            <a:chOff x="-1951475" y="3597450"/>
            <a:chExt cx="295375" cy="291450"/>
          </a:xfrm>
        </p:grpSpPr>
        <p:sp>
          <p:nvSpPr>
            <p:cNvPr id="8247" name="Google Shape;8247;p7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7"/>
          <p:cNvGrpSpPr/>
          <p:nvPr/>
        </p:nvGrpSpPr>
        <p:grpSpPr>
          <a:xfrm>
            <a:off x="7885680" y="2756825"/>
            <a:ext cx="444605" cy="419659"/>
            <a:chOff x="-1960150" y="3956600"/>
            <a:chExt cx="308775" cy="291450"/>
          </a:xfrm>
        </p:grpSpPr>
        <p:sp>
          <p:nvSpPr>
            <p:cNvPr id="8252" name="Google Shape;8252;p7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7"/>
          <p:cNvGrpSpPr/>
          <p:nvPr/>
        </p:nvGrpSpPr>
        <p:grpSpPr>
          <a:xfrm>
            <a:off x="1939718" y="3307636"/>
            <a:ext cx="420775" cy="420775"/>
            <a:chOff x="-804700" y="3226500"/>
            <a:chExt cx="292225" cy="292225"/>
          </a:xfrm>
        </p:grpSpPr>
        <p:sp>
          <p:nvSpPr>
            <p:cNvPr id="8255" name="Google Shape;8255;p7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7"/>
          <p:cNvGrpSpPr/>
          <p:nvPr/>
        </p:nvGrpSpPr>
        <p:grpSpPr>
          <a:xfrm>
            <a:off x="3019809" y="1688647"/>
            <a:ext cx="420775" cy="420811"/>
            <a:chOff x="-5251625" y="3272950"/>
            <a:chExt cx="292225" cy="292250"/>
          </a:xfrm>
        </p:grpSpPr>
        <p:sp>
          <p:nvSpPr>
            <p:cNvPr id="8263" name="Google Shape;8263;p7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77"/>
          <p:cNvGrpSpPr/>
          <p:nvPr/>
        </p:nvGrpSpPr>
        <p:grpSpPr>
          <a:xfrm>
            <a:off x="3016407" y="2204348"/>
            <a:ext cx="427578" cy="421351"/>
            <a:chOff x="-5254775" y="3631325"/>
            <a:chExt cx="296950" cy="292625"/>
          </a:xfrm>
        </p:grpSpPr>
        <p:sp>
          <p:nvSpPr>
            <p:cNvPr id="8267" name="Google Shape;8267;p7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77"/>
          <p:cNvGrpSpPr/>
          <p:nvPr/>
        </p:nvGrpSpPr>
        <p:grpSpPr>
          <a:xfrm>
            <a:off x="3032265" y="2756270"/>
            <a:ext cx="419659" cy="420775"/>
            <a:chOff x="-5251625" y="3991275"/>
            <a:chExt cx="291450" cy="292225"/>
          </a:xfrm>
        </p:grpSpPr>
        <p:sp>
          <p:nvSpPr>
            <p:cNvPr id="8275" name="Google Shape;8275;p7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77"/>
          <p:cNvGrpSpPr/>
          <p:nvPr/>
        </p:nvGrpSpPr>
        <p:grpSpPr>
          <a:xfrm>
            <a:off x="5772848" y="1689240"/>
            <a:ext cx="319874" cy="419623"/>
            <a:chOff x="-3365275" y="3253275"/>
            <a:chExt cx="222150" cy="291425"/>
          </a:xfrm>
        </p:grpSpPr>
        <p:sp>
          <p:nvSpPr>
            <p:cNvPr id="8281" name="Google Shape;8281;p7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77"/>
          <p:cNvGrpSpPr/>
          <p:nvPr/>
        </p:nvGrpSpPr>
        <p:grpSpPr>
          <a:xfrm>
            <a:off x="5746786" y="2204058"/>
            <a:ext cx="371998" cy="421927"/>
            <a:chOff x="-3383375" y="3611625"/>
            <a:chExt cx="258350" cy="293025"/>
          </a:xfrm>
        </p:grpSpPr>
        <p:sp>
          <p:nvSpPr>
            <p:cNvPr id="8284" name="Google Shape;8284;p7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77"/>
          <p:cNvGrpSpPr/>
          <p:nvPr/>
        </p:nvGrpSpPr>
        <p:grpSpPr>
          <a:xfrm>
            <a:off x="5809135" y="2756826"/>
            <a:ext cx="271097" cy="419659"/>
            <a:chOff x="-3347950" y="3971575"/>
            <a:chExt cx="188275" cy="291450"/>
          </a:xfrm>
        </p:grpSpPr>
        <p:sp>
          <p:nvSpPr>
            <p:cNvPr id="8287" name="Google Shape;8287;p7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77"/>
          <p:cNvGrpSpPr/>
          <p:nvPr/>
        </p:nvGrpSpPr>
        <p:grpSpPr>
          <a:xfrm>
            <a:off x="858994" y="3307061"/>
            <a:ext cx="371998" cy="421927"/>
            <a:chOff x="-1575775" y="3238300"/>
            <a:chExt cx="258350" cy="293025"/>
          </a:xfrm>
        </p:grpSpPr>
        <p:sp>
          <p:nvSpPr>
            <p:cNvPr id="8291" name="Google Shape;8291;p7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77"/>
          <p:cNvGrpSpPr/>
          <p:nvPr/>
        </p:nvGrpSpPr>
        <p:grpSpPr>
          <a:xfrm>
            <a:off x="2503892" y="3309051"/>
            <a:ext cx="423079" cy="424159"/>
            <a:chOff x="-1591550" y="3597475"/>
            <a:chExt cx="293825" cy="294575"/>
          </a:xfrm>
        </p:grpSpPr>
        <p:sp>
          <p:nvSpPr>
            <p:cNvPr id="8297" name="Google Shape;8297;p7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77"/>
          <p:cNvGrpSpPr/>
          <p:nvPr/>
        </p:nvGrpSpPr>
        <p:grpSpPr>
          <a:xfrm>
            <a:off x="4153362" y="3318663"/>
            <a:ext cx="421927" cy="399248"/>
            <a:chOff x="-1592325" y="3957400"/>
            <a:chExt cx="293025" cy="277275"/>
          </a:xfrm>
        </p:grpSpPr>
        <p:sp>
          <p:nvSpPr>
            <p:cNvPr id="8301" name="Google Shape;8301;p7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77"/>
          <p:cNvGrpSpPr/>
          <p:nvPr/>
        </p:nvGrpSpPr>
        <p:grpSpPr>
          <a:xfrm>
            <a:off x="3640232" y="3310744"/>
            <a:ext cx="369730" cy="420775"/>
            <a:chOff x="-778700" y="3612425"/>
            <a:chExt cx="256775" cy="292225"/>
          </a:xfrm>
        </p:grpSpPr>
        <p:sp>
          <p:nvSpPr>
            <p:cNvPr id="8306" name="Google Shape;8306;p7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77"/>
          <p:cNvGrpSpPr/>
          <p:nvPr/>
        </p:nvGrpSpPr>
        <p:grpSpPr>
          <a:xfrm>
            <a:off x="6111733" y="3828305"/>
            <a:ext cx="340731" cy="387641"/>
            <a:chOff x="7728464" y="1561258"/>
            <a:chExt cx="349719" cy="397866"/>
          </a:xfrm>
        </p:grpSpPr>
        <p:sp>
          <p:nvSpPr>
            <p:cNvPr id="8313" name="Google Shape;8313;p7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77"/>
          <p:cNvGrpSpPr/>
          <p:nvPr/>
        </p:nvGrpSpPr>
        <p:grpSpPr>
          <a:xfrm>
            <a:off x="4034702" y="3828305"/>
            <a:ext cx="387681" cy="387641"/>
            <a:chOff x="5611350" y="1561258"/>
            <a:chExt cx="397907" cy="397866"/>
          </a:xfrm>
        </p:grpSpPr>
        <p:sp>
          <p:nvSpPr>
            <p:cNvPr id="8316" name="Google Shape;8316;p7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77"/>
          <p:cNvGrpSpPr/>
          <p:nvPr/>
        </p:nvGrpSpPr>
        <p:grpSpPr>
          <a:xfrm>
            <a:off x="4553987" y="3925571"/>
            <a:ext cx="387610" cy="193109"/>
            <a:chOff x="6140660" y="1661097"/>
            <a:chExt cx="397835" cy="198202"/>
          </a:xfrm>
        </p:grpSpPr>
        <p:sp>
          <p:nvSpPr>
            <p:cNvPr id="8321" name="Google Shape;8321;p7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77"/>
          <p:cNvGrpSpPr/>
          <p:nvPr/>
        </p:nvGrpSpPr>
        <p:grpSpPr>
          <a:xfrm>
            <a:off x="5073202" y="3828305"/>
            <a:ext cx="387681" cy="387641"/>
            <a:chOff x="6669907" y="1561258"/>
            <a:chExt cx="397907" cy="397866"/>
          </a:xfrm>
        </p:grpSpPr>
        <p:sp>
          <p:nvSpPr>
            <p:cNvPr id="8326" name="Google Shape;8326;p7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7"/>
          <p:cNvGrpSpPr/>
          <p:nvPr/>
        </p:nvGrpSpPr>
        <p:grpSpPr>
          <a:xfrm>
            <a:off x="1958433" y="3885842"/>
            <a:ext cx="387681" cy="272572"/>
            <a:chOff x="3386036" y="1746339"/>
            <a:chExt cx="397907" cy="279762"/>
          </a:xfrm>
        </p:grpSpPr>
        <p:sp>
          <p:nvSpPr>
            <p:cNvPr id="8332" name="Google Shape;8332;p7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77"/>
          <p:cNvGrpSpPr/>
          <p:nvPr/>
        </p:nvGrpSpPr>
        <p:grpSpPr>
          <a:xfrm>
            <a:off x="2996130" y="3828288"/>
            <a:ext cx="387681" cy="387681"/>
            <a:chOff x="4417380" y="1687279"/>
            <a:chExt cx="397907" cy="397907"/>
          </a:xfrm>
        </p:grpSpPr>
        <p:sp>
          <p:nvSpPr>
            <p:cNvPr id="8335" name="Google Shape;8335;p7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77"/>
          <p:cNvGrpSpPr/>
          <p:nvPr/>
        </p:nvGrpSpPr>
        <p:grpSpPr>
          <a:xfrm>
            <a:off x="7942611" y="3308537"/>
            <a:ext cx="387661" cy="387661"/>
            <a:chOff x="2869999" y="1687279"/>
            <a:chExt cx="397887" cy="397887"/>
          </a:xfrm>
        </p:grpSpPr>
        <p:sp>
          <p:nvSpPr>
            <p:cNvPr id="8338" name="Google Shape;8338;p7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7"/>
          <p:cNvGrpSpPr/>
          <p:nvPr/>
        </p:nvGrpSpPr>
        <p:grpSpPr>
          <a:xfrm>
            <a:off x="2477718" y="3828664"/>
            <a:ext cx="386807" cy="386929"/>
            <a:chOff x="3902887" y="1687655"/>
            <a:chExt cx="397010" cy="397135"/>
          </a:xfrm>
        </p:grpSpPr>
        <p:sp>
          <p:nvSpPr>
            <p:cNvPr id="8341" name="Google Shape;8341;p7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77"/>
          <p:cNvGrpSpPr/>
          <p:nvPr/>
        </p:nvGrpSpPr>
        <p:grpSpPr>
          <a:xfrm>
            <a:off x="3515416" y="3828344"/>
            <a:ext cx="387681" cy="387681"/>
            <a:chOff x="4933458" y="1687279"/>
            <a:chExt cx="397907" cy="397907"/>
          </a:xfrm>
        </p:grpSpPr>
        <p:sp>
          <p:nvSpPr>
            <p:cNvPr id="8344" name="Google Shape;8344;p7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77"/>
          <p:cNvGrpSpPr/>
          <p:nvPr/>
        </p:nvGrpSpPr>
        <p:grpSpPr>
          <a:xfrm>
            <a:off x="6348367" y="3308537"/>
            <a:ext cx="387661" cy="387661"/>
            <a:chOff x="1379798" y="1723250"/>
            <a:chExt cx="397887" cy="397887"/>
          </a:xfrm>
        </p:grpSpPr>
        <p:sp>
          <p:nvSpPr>
            <p:cNvPr id="8347" name="Google Shape;8347;p7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77"/>
          <p:cNvGrpSpPr/>
          <p:nvPr/>
        </p:nvGrpSpPr>
        <p:grpSpPr>
          <a:xfrm>
            <a:off x="5286246" y="3308537"/>
            <a:ext cx="387681" cy="387661"/>
            <a:chOff x="266768" y="1721375"/>
            <a:chExt cx="397907" cy="397887"/>
          </a:xfrm>
        </p:grpSpPr>
        <p:sp>
          <p:nvSpPr>
            <p:cNvPr id="8352" name="Google Shape;8352;p7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77"/>
          <p:cNvGrpSpPr/>
          <p:nvPr/>
        </p:nvGrpSpPr>
        <p:grpSpPr>
          <a:xfrm>
            <a:off x="5817327" y="3308537"/>
            <a:ext cx="387641" cy="387661"/>
            <a:chOff x="864491" y="1723250"/>
            <a:chExt cx="397866" cy="397887"/>
          </a:xfrm>
        </p:grpSpPr>
        <p:sp>
          <p:nvSpPr>
            <p:cNvPr id="8355" name="Google Shape;8355;p7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8" name="Google Shape;8358;p77"/>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9" name="Google Shape;8359;p77"/>
          <p:cNvGrpSpPr/>
          <p:nvPr/>
        </p:nvGrpSpPr>
        <p:grpSpPr>
          <a:xfrm>
            <a:off x="7411672" y="3308924"/>
            <a:ext cx="387539" cy="386888"/>
            <a:chOff x="2408992" y="1722875"/>
            <a:chExt cx="397761" cy="397093"/>
          </a:xfrm>
        </p:grpSpPr>
        <p:sp>
          <p:nvSpPr>
            <p:cNvPr id="8360" name="Google Shape;8360;p7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77"/>
          <p:cNvGrpSpPr/>
          <p:nvPr/>
        </p:nvGrpSpPr>
        <p:grpSpPr>
          <a:xfrm>
            <a:off x="6584154" y="3827060"/>
            <a:ext cx="388966" cy="388966"/>
            <a:chOff x="1190625" y="238125"/>
            <a:chExt cx="5235075" cy="5235075"/>
          </a:xfrm>
        </p:grpSpPr>
        <p:sp>
          <p:nvSpPr>
            <p:cNvPr id="8363" name="Google Shape;8363;p7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77"/>
          <p:cNvGrpSpPr/>
          <p:nvPr/>
        </p:nvGrpSpPr>
        <p:grpSpPr>
          <a:xfrm>
            <a:off x="5592488" y="3828305"/>
            <a:ext cx="387641" cy="387641"/>
            <a:chOff x="7199196" y="1561258"/>
            <a:chExt cx="397866" cy="397866"/>
          </a:xfrm>
        </p:grpSpPr>
        <p:sp>
          <p:nvSpPr>
            <p:cNvPr id="8366" name="Google Shape;8366;p7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72" name="Shape 8372"/>
        <p:cNvGrpSpPr/>
        <p:nvPr/>
      </p:nvGrpSpPr>
      <p:grpSpPr>
        <a:xfrm>
          <a:off x="0" y="0"/>
          <a:ext cx="0" cy="0"/>
          <a:chOff x="0" y="0"/>
          <a:chExt cx="0" cy="0"/>
        </a:xfrm>
      </p:grpSpPr>
      <p:pic>
        <p:nvPicPr>
          <p:cNvPr id="8373" name="Google Shape;8373;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 name="Shape 203"/>
        <p:cNvGrpSpPr/>
        <p:nvPr/>
      </p:nvGrpSpPr>
      <p:grpSpPr>
        <a:xfrm>
          <a:off x="0" y="0"/>
          <a:ext cx="0" cy="0"/>
          <a:chOff x="0" y="0"/>
          <a:chExt cx="0" cy="0"/>
        </a:xfrm>
      </p:grpSpPr>
      <p:sp>
        <p:nvSpPr>
          <p:cNvPr id="204" name="Google Shape;204;p37"/>
          <p:cNvSpPr txBox="1"/>
          <p:nvPr>
            <p:ph type="ctrTitle"/>
          </p:nvPr>
        </p:nvSpPr>
        <p:spPr>
          <a:xfrm>
            <a:off x="2638350" y="2074799"/>
            <a:ext cx="3867300" cy="99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 algorithm</a:t>
            </a:r>
            <a:endParaRPr/>
          </a:p>
        </p:txBody>
      </p:sp>
      <p:cxnSp>
        <p:nvCxnSpPr>
          <p:cNvPr id="205" name="Google Shape;205;p37"/>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06" name="Google Shape;206;p37"/>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0"/>
                                        <p:tgtEl>
                                          <p:spTgt spid="2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ctrTitle"/>
          </p:nvPr>
        </p:nvSpPr>
        <p:spPr>
          <a:xfrm>
            <a:off x="2550050" y="2052975"/>
            <a:ext cx="3867300" cy="7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cxnSp>
        <p:nvCxnSpPr>
          <p:cNvPr id="212" name="Google Shape;212;p38"/>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13" name="Google Shape;213;p38"/>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000"/>
                                        <p:tgtEl>
                                          <p:spTgt spid="2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7" name="Shape 217"/>
        <p:cNvGrpSpPr/>
        <p:nvPr/>
      </p:nvGrpSpPr>
      <p:grpSpPr>
        <a:xfrm>
          <a:off x="0" y="0"/>
          <a:ext cx="0" cy="0"/>
          <a:chOff x="0" y="0"/>
          <a:chExt cx="0" cy="0"/>
        </a:xfrm>
      </p:grpSpPr>
      <p:sp>
        <p:nvSpPr>
          <p:cNvPr id="218" name="Google Shape;218;p39"/>
          <p:cNvSpPr txBox="1"/>
          <p:nvPr>
            <p:ph idx="1" type="body"/>
          </p:nvPr>
        </p:nvSpPr>
        <p:spPr>
          <a:xfrm>
            <a:off x="722375" y="927150"/>
            <a:ext cx="7809600" cy="3676800"/>
          </a:xfrm>
          <a:prstGeom prst="rect">
            <a:avLst/>
          </a:prstGeom>
        </p:spPr>
        <p:txBody>
          <a:bodyPr anchorCtr="0" anchor="t" bIns="91425" lIns="91425" spcFirstLastPara="1" rIns="91425" wrap="square" tIns="91425">
            <a:noAutofit/>
          </a:bodyPr>
          <a:lstStyle/>
          <a:p>
            <a:pPr indent="-292100" lvl="0" marL="457200" rtl="0" algn="l">
              <a:spcBef>
                <a:spcPts val="300"/>
              </a:spcBef>
              <a:spcAft>
                <a:spcPts val="0"/>
              </a:spcAft>
              <a:buSzPts val="1000"/>
              <a:buChar char="■"/>
            </a:pPr>
            <a:r>
              <a:rPr lang="en" sz="1100"/>
              <a:t>&lt;a href="https://www.flaticon.com/free-icons/bluetooth" title="bluetooth icons"&gt;Bluetooth icons created by Bombasticon Studio - Flaticon&lt;/a&gt; </a:t>
            </a:r>
            <a:endParaRPr sz="1100"/>
          </a:p>
        </p:txBody>
      </p:sp>
      <p:sp>
        <p:nvSpPr>
          <p:cNvPr id="219" name="Google Shape;219;p3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None/>
            </a:pPr>
            <a:r>
              <a:rPr lang="en">
                <a:solidFill>
                  <a:schemeClr val="hlink"/>
                </a:solidFill>
              </a:rPr>
              <a:t>Here’s what you’ll find in this </a:t>
            </a:r>
            <a:r>
              <a:rPr b="1" lang="en">
                <a:solidFill>
                  <a:schemeClr val="hlink"/>
                </a:solidFill>
                <a:uFill>
                  <a:noFill/>
                </a:uFill>
                <a:latin typeface="Roboto Condensed"/>
                <a:ea typeface="Roboto Condensed"/>
                <a:cs typeface="Roboto Condensed"/>
                <a:sym typeface="Roboto Condensed"/>
                <a:hlinkClick r:id="rId3"/>
              </a:rPr>
              <a:t>Slidesgo </a:t>
            </a:r>
            <a:r>
              <a:rPr lang="en">
                <a:solidFill>
                  <a:schemeClr val="hlink"/>
                </a:solidFill>
              </a:rPr>
              <a:t>template: </a:t>
            </a:r>
            <a:endParaRPr>
              <a:solidFill>
                <a:schemeClr val="hlink"/>
              </a:solidFill>
            </a:endParaRPr>
          </a:p>
          <a:p>
            <a:pPr indent="-304800" lvl="0" marL="457200" rtl="0" algn="l">
              <a:lnSpc>
                <a:spcPct val="100000"/>
              </a:lnSpc>
              <a:spcBef>
                <a:spcPts val="1000"/>
              </a:spcBef>
              <a:spcAft>
                <a:spcPts val="0"/>
              </a:spcAft>
              <a:buSzPts val="1200"/>
              <a:buAutoNum type="arabicPeriod"/>
            </a:pPr>
            <a:r>
              <a:rPr lang="en">
                <a:solidFill>
                  <a:schemeClr val="hlink"/>
                </a:solidFill>
              </a:rPr>
              <a:t>A slide structure based on a newsletter, which you can easily adapt to your needs. For more info on how to edit the template, please visit </a:t>
            </a:r>
            <a:r>
              <a:rPr b="1" lang="en">
                <a:solidFill>
                  <a:schemeClr val="hlink"/>
                </a:solidFill>
                <a:uFill>
                  <a:noFill/>
                </a:uFill>
                <a:latin typeface="Roboto Condensed"/>
                <a:ea typeface="Roboto Condensed"/>
                <a:cs typeface="Roboto Condensed"/>
                <a:sym typeface="Roboto Condensed"/>
                <a:hlinkClick r:id="rId4"/>
              </a:rPr>
              <a:t>Slidesgo School</a:t>
            </a:r>
            <a:r>
              <a:rPr lang="en">
                <a:solidFill>
                  <a:schemeClr val="hlink"/>
                </a:solidFill>
                <a:uFill>
                  <a:noFill/>
                </a:uFill>
                <a:hlinkClick r:id="rId5"/>
              </a:rPr>
              <a:t> </a:t>
            </a:r>
            <a:r>
              <a:rPr lang="en">
                <a:solidFill>
                  <a:schemeClr val="hlink"/>
                </a:solidFill>
              </a:rPr>
              <a:t>or read our </a:t>
            </a:r>
            <a:r>
              <a:rPr b="1" lang="en">
                <a:solidFill>
                  <a:schemeClr val="hlink"/>
                </a:solidFill>
                <a:uFill>
                  <a:noFill/>
                </a:uFill>
                <a:latin typeface="Roboto Condensed"/>
                <a:ea typeface="Roboto Condensed"/>
                <a:cs typeface="Roboto Condensed"/>
                <a:sym typeface="Roboto Condensed"/>
                <a:hlinkClick r:id="rId6"/>
              </a:rPr>
              <a:t>FAQs</a:t>
            </a:r>
            <a:r>
              <a:rPr b="1" lang="en">
                <a:solidFill>
                  <a:schemeClr val="hlink"/>
                </a:solidFill>
                <a:latin typeface="Roboto Condensed"/>
                <a:ea typeface="Roboto Condensed"/>
                <a:cs typeface="Roboto Condensed"/>
                <a:sym typeface="Roboto Condensed"/>
              </a:rPr>
              <a:t>.</a:t>
            </a:r>
            <a:endParaRPr b="1">
              <a:solidFill>
                <a:schemeClr val="hlink"/>
              </a:solidFill>
              <a:latin typeface="Roboto Condensed"/>
              <a:ea typeface="Roboto Condensed"/>
              <a:cs typeface="Roboto Condensed"/>
              <a:sym typeface="Roboto Condensed"/>
            </a:endParaRPr>
          </a:p>
          <a:p>
            <a:pPr indent="-304800" lvl="0" marL="457200" rtl="0" algn="l">
              <a:spcBef>
                <a:spcPts val="0"/>
              </a:spcBef>
              <a:spcAft>
                <a:spcPts val="0"/>
              </a:spcAft>
              <a:buSzPts val="1200"/>
              <a:buAutoNum type="arabicPeriod"/>
            </a:pPr>
            <a:r>
              <a:rPr lang="en">
                <a:solidFill>
                  <a:schemeClr val="hlink"/>
                </a:solidFill>
              </a:rPr>
              <a:t>An assortment of illustrations that are suitable for use in the presentation can be found in the </a:t>
            </a:r>
            <a:r>
              <a:rPr b="1" lang="en">
                <a:solidFill>
                  <a:schemeClr val="hlink"/>
                </a:solidFill>
                <a:uFill>
                  <a:noFill/>
                </a:uFill>
                <a:latin typeface="Roboto Condensed"/>
                <a:ea typeface="Roboto Condensed"/>
                <a:cs typeface="Roboto Condensed"/>
                <a:sym typeface="Roboto Condensed"/>
                <a:hlinkClick/>
              </a:rPr>
              <a:t>alternative resources</a:t>
            </a:r>
            <a:r>
              <a:rPr lang="en">
                <a:solidFill>
                  <a:schemeClr val="hlink"/>
                </a:solidFill>
              </a:rPr>
              <a:t> slide.</a:t>
            </a:r>
            <a:endParaRPr>
              <a:solidFill>
                <a:schemeClr val="hlink"/>
              </a:solidFill>
            </a:endParaRPr>
          </a:p>
          <a:p>
            <a:pPr indent="-304800" lvl="0" marL="457200" rtl="0" algn="l">
              <a:spcBef>
                <a:spcPts val="0"/>
              </a:spcBef>
              <a:spcAft>
                <a:spcPts val="0"/>
              </a:spcAft>
              <a:buSzPts val="1200"/>
              <a:buAutoNum type="arabicPeriod"/>
            </a:pPr>
            <a:r>
              <a:rPr lang="en">
                <a:solidFill>
                  <a:schemeClr val="hlink"/>
                </a:solidFill>
              </a:rPr>
              <a:t>A </a:t>
            </a:r>
            <a:r>
              <a:rPr b="1" lang="en">
                <a:solidFill>
                  <a:schemeClr val="hlink"/>
                </a:solidFill>
                <a:uFill>
                  <a:noFill/>
                </a:uFill>
                <a:latin typeface="Roboto Condensed"/>
                <a:ea typeface="Roboto Condensed"/>
                <a:cs typeface="Roboto Condensed"/>
                <a:sym typeface="Roboto Condensed"/>
                <a:hlinkClick action="ppaction://hlinksldjump" r:id="rId7"/>
              </a:rPr>
              <a:t>thanks</a:t>
            </a:r>
            <a:r>
              <a:rPr lang="en">
                <a:solidFill>
                  <a:schemeClr val="hlink"/>
                </a:solidFill>
                <a:uFill>
                  <a:noFill/>
                </a:uFill>
                <a:hlinkClick action="ppaction://hlinksldjump" r:id="rId8"/>
              </a:rPr>
              <a:t> </a:t>
            </a:r>
            <a:r>
              <a:rPr lang="en">
                <a:solidFill>
                  <a:schemeClr val="hlink"/>
                </a:solidFill>
              </a:rPr>
              <a:t>slide, which you must keep so that proper credits for our design are given.</a:t>
            </a:r>
            <a:endParaRPr>
              <a:solidFill>
                <a:schemeClr val="hlink"/>
              </a:solidFill>
            </a:endParaRPr>
          </a:p>
          <a:p>
            <a:pPr indent="-304800" lvl="0" marL="457200" rtl="0" algn="l">
              <a:spcBef>
                <a:spcPts val="0"/>
              </a:spcBef>
              <a:spcAft>
                <a:spcPts val="0"/>
              </a:spcAft>
              <a:buSzPts val="1200"/>
              <a:buAutoNum type="arabicPeriod"/>
            </a:pPr>
            <a:r>
              <a:rPr lang="en">
                <a:solidFill>
                  <a:schemeClr val="hlink"/>
                </a:solidFill>
              </a:rPr>
              <a:t>A </a:t>
            </a:r>
            <a:r>
              <a:rPr b="1" lang="en">
                <a:solidFill>
                  <a:schemeClr val="hlink"/>
                </a:solidFill>
                <a:uFill>
                  <a:noFill/>
                </a:uFill>
                <a:latin typeface="Roboto Condensed"/>
                <a:ea typeface="Roboto Condensed"/>
                <a:cs typeface="Roboto Condensed"/>
                <a:sym typeface="Roboto Condensed"/>
                <a:hlinkClick action="ppaction://hlinksldjump" r:id="rId9"/>
              </a:rPr>
              <a:t>resources</a:t>
            </a:r>
            <a:r>
              <a:rPr lang="en">
                <a:solidFill>
                  <a:schemeClr val="hlink"/>
                </a:solidFill>
                <a:uFill>
                  <a:noFill/>
                </a:uFill>
                <a:hlinkClick action="ppaction://hlinksldjump" r:id="rId10"/>
              </a:rPr>
              <a:t> </a:t>
            </a:r>
            <a:r>
              <a:rPr lang="en">
                <a:solidFill>
                  <a:schemeClr val="hlink"/>
                </a:solidFill>
              </a:rPr>
              <a:t>slide, where you’ll find links to all the elements used in the template.</a:t>
            </a:r>
            <a:endParaRPr>
              <a:solidFill>
                <a:schemeClr val="hlink"/>
              </a:solidFill>
            </a:endParaRPr>
          </a:p>
          <a:p>
            <a:pPr indent="-304800" lvl="0" marL="457200" rtl="0" algn="l">
              <a:spcBef>
                <a:spcPts val="0"/>
              </a:spcBef>
              <a:spcAft>
                <a:spcPts val="0"/>
              </a:spcAft>
              <a:buSzPts val="1200"/>
              <a:buAutoNum type="arabicPeriod"/>
            </a:pPr>
            <a:r>
              <a:rPr b="1" lang="en">
                <a:solidFill>
                  <a:schemeClr val="hlink"/>
                </a:solidFill>
                <a:uFill>
                  <a:noFill/>
                </a:uFill>
                <a:latin typeface="Roboto Condensed"/>
                <a:ea typeface="Roboto Condensed"/>
                <a:cs typeface="Roboto Condensed"/>
                <a:sym typeface="Roboto Condensed"/>
                <a:hlinkClick/>
              </a:rPr>
              <a:t>Instructions for use</a:t>
            </a:r>
            <a:r>
              <a:rPr lang="en">
                <a:solidFill>
                  <a:schemeClr val="hlink"/>
                </a:solidFill>
              </a:rPr>
              <a:t>.</a:t>
            </a:r>
            <a:endParaRPr>
              <a:solidFill>
                <a:schemeClr val="hlink"/>
              </a:solidFill>
            </a:endParaRPr>
          </a:p>
          <a:p>
            <a:pPr indent="-304800" lvl="0" marL="457200" rtl="0" algn="l">
              <a:spcBef>
                <a:spcPts val="0"/>
              </a:spcBef>
              <a:spcAft>
                <a:spcPts val="0"/>
              </a:spcAft>
              <a:buSzPts val="1200"/>
              <a:buAutoNum type="arabicPeriod"/>
            </a:pPr>
            <a:r>
              <a:rPr lang="en">
                <a:solidFill>
                  <a:schemeClr val="hlink"/>
                </a:solidFill>
              </a:rPr>
              <a:t>Final slides with: </a:t>
            </a:r>
            <a:endParaRPr>
              <a:solidFill>
                <a:schemeClr val="hlink"/>
              </a:solidFill>
            </a:endParaRPr>
          </a:p>
          <a:p>
            <a:pPr indent="-304800" lvl="0" marL="914400" rtl="0" algn="l">
              <a:lnSpc>
                <a:spcPct val="100000"/>
              </a:lnSpc>
              <a:spcBef>
                <a:spcPts val="0"/>
              </a:spcBef>
              <a:spcAft>
                <a:spcPts val="0"/>
              </a:spcAft>
              <a:buSzPts val="1200"/>
              <a:buChar char="■"/>
            </a:pPr>
            <a:r>
              <a:rPr lang="en">
                <a:solidFill>
                  <a:schemeClr val="hlink"/>
                </a:solidFill>
              </a:rPr>
              <a:t>The</a:t>
            </a:r>
            <a:r>
              <a:rPr lang="en">
                <a:solidFill>
                  <a:schemeClr val="hlink"/>
                </a:solidFill>
                <a:uFill>
                  <a:noFill/>
                </a:uFill>
                <a:hlinkClick action="ppaction://hlinksldjump" r:id="rId11"/>
              </a:rPr>
              <a:t> </a:t>
            </a:r>
            <a:r>
              <a:rPr b="1" lang="en">
                <a:solidFill>
                  <a:schemeClr val="hlink"/>
                </a:solidFill>
                <a:uFill>
                  <a:noFill/>
                </a:uFill>
                <a:latin typeface="Roboto Condensed"/>
                <a:ea typeface="Roboto Condensed"/>
                <a:cs typeface="Roboto Condensed"/>
                <a:sym typeface="Roboto Condensed"/>
                <a:hlinkClick action="ppaction://hlinksldjump" r:id="rId12"/>
              </a:rPr>
              <a:t>fonts and colors</a:t>
            </a:r>
            <a:r>
              <a:rPr lang="en">
                <a:solidFill>
                  <a:schemeClr val="hlink"/>
                </a:solidFill>
              </a:rPr>
              <a:t> used in the template.</a:t>
            </a:r>
            <a:endParaRPr>
              <a:solidFill>
                <a:schemeClr val="hlink"/>
              </a:solidFill>
            </a:endParaRPr>
          </a:p>
          <a:p>
            <a:pPr indent="-304800" lvl="0" marL="914400" rtl="0" algn="l">
              <a:lnSpc>
                <a:spcPct val="100000"/>
              </a:lnSpc>
              <a:spcBef>
                <a:spcPts val="0"/>
              </a:spcBef>
              <a:spcAft>
                <a:spcPts val="0"/>
              </a:spcAft>
              <a:buSzPts val="1200"/>
              <a:buChar char="■"/>
            </a:pPr>
            <a:r>
              <a:rPr lang="en">
                <a:solidFill>
                  <a:schemeClr val="hlink"/>
                </a:solidFill>
              </a:rPr>
              <a:t>A selection of </a:t>
            </a:r>
            <a:r>
              <a:rPr b="1" lang="en">
                <a:solidFill>
                  <a:schemeClr val="hlink"/>
                </a:solidFill>
                <a:uFill>
                  <a:noFill/>
                </a:uFill>
                <a:latin typeface="Roboto Condensed"/>
                <a:ea typeface="Roboto Condensed"/>
                <a:cs typeface="Roboto Condensed"/>
                <a:sym typeface="Roboto Condensed"/>
                <a:hlinkClick action="ppaction://hlinksldjump" r:id="rId13"/>
              </a:rPr>
              <a:t>illustrations</a:t>
            </a:r>
            <a:r>
              <a:rPr lang="en">
                <a:solidFill>
                  <a:schemeClr val="hlink"/>
                </a:solidFill>
              </a:rPr>
              <a:t>. You can also customize and animate them as you wish with the online editor. Visit </a:t>
            </a:r>
            <a:r>
              <a:rPr b="1" lang="en">
                <a:solidFill>
                  <a:schemeClr val="hlink"/>
                </a:solidFill>
                <a:uFill>
                  <a:noFill/>
                </a:uFill>
                <a:latin typeface="Roboto Condensed"/>
                <a:ea typeface="Roboto Condensed"/>
                <a:cs typeface="Roboto Condensed"/>
                <a:sym typeface="Roboto Condensed"/>
                <a:hlinkClick r:id="rId14"/>
              </a:rPr>
              <a:t>Storyset</a:t>
            </a:r>
            <a:r>
              <a:rPr lang="en">
                <a:solidFill>
                  <a:schemeClr val="hlink"/>
                </a:solidFill>
              </a:rPr>
              <a:t> to find more. </a:t>
            </a:r>
            <a:endParaRPr>
              <a:solidFill>
                <a:schemeClr val="hlink"/>
              </a:solidFill>
            </a:endParaRPr>
          </a:p>
          <a:p>
            <a:pPr indent="-304800" lvl="0" marL="914400" rtl="0" algn="l">
              <a:lnSpc>
                <a:spcPct val="100000"/>
              </a:lnSpc>
              <a:spcBef>
                <a:spcPts val="0"/>
              </a:spcBef>
              <a:spcAft>
                <a:spcPts val="0"/>
              </a:spcAft>
              <a:buSzPts val="1200"/>
              <a:buChar char="■"/>
            </a:pPr>
            <a:r>
              <a:rPr lang="en">
                <a:solidFill>
                  <a:schemeClr val="hlink"/>
                </a:solidFill>
              </a:rPr>
              <a:t>More</a:t>
            </a:r>
            <a:r>
              <a:rPr b="1" lang="en">
                <a:solidFill>
                  <a:schemeClr val="hlink"/>
                </a:solidFill>
                <a:uFill>
                  <a:noFill/>
                </a:uFill>
                <a:latin typeface="Roboto Condensed"/>
                <a:ea typeface="Roboto Condensed"/>
                <a:cs typeface="Roboto Condensed"/>
                <a:sym typeface="Roboto Condensed"/>
                <a:hlinkClick action="ppaction://hlinksldjump" r:id="rId15"/>
              </a:rPr>
              <a:t> infographic resources</a:t>
            </a:r>
            <a:r>
              <a:rPr lang="en">
                <a:solidFill>
                  <a:schemeClr val="hlink"/>
                </a:solidFill>
              </a:rPr>
              <a:t>, whose size and color can be edited. </a:t>
            </a:r>
            <a:endParaRPr>
              <a:solidFill>
                <a:schemeClr val="hlink"/>
              </a:solidFill>
            </a:endParaRPr>
          </a:p>
          <a:p>
            <a:pPr indent="-304800" lvl="0" marL="914400" rtl="0" algn="l">
              <a:lnSpc>
                <a:spcPct val="100000"/>
              </a:lnSpc>
              <a:spcBef>
                <a:spcPts val="0"/>
              </a:spcBef>
              <a:spcAft>
                <a:spcPts val="0"/>
              </a:spcAft>
              <a:buSzPts val="1200"/>
              <a:buChar char="■"/>
            </a:pPr>
            <a:r>
              <a:rPr lang="en">
                <a:solidFill>
                  <a:schemeClr val="hlink"/>
                </a:solidFill>
              </a:rPr>
              <a:t>Sets of </a:t>
            </a:r>
            <a:r>
              <a:rPr b="1" lang="en">
                <a:solidFill>
                  <a:schemeClr val="hlink"/>
                </a:solidFill>
                <a:uFill>
                  <a:noFill/>
                </a:uFill>
                <a:latin typeface="Roboto Condensed"/>
                <a:ea typeface="Roboto Condensed"/>
                <a:cs typeface="Roboto Condensed"/>
                <a:sym typeface="Roboto Condensed"/>
                <a:hlinkClick action="ppaction://hlinksldjump" r:id="rId16"/>
              </a:rPr>
              <a:t>customizable icons</a:t>
            </a:r>
            <a:r>
              <a:rPr lang="en">
                <a:solidFill>
                  <a:schemeClr val="hlink"/>
                </a:solidFill>
              </a:rPr>
              <a:t> of the following themes: general, business, avatar, creative process, education, help &amp; support, medical, nature, performing arts, SEO &amp; marketing, and teamwork</a:t>
            </a:r>
            <a:endParaRPr>
              <a:solidFill>
                <a:schemeClr val="hlink"/>
              </a:solidFill>
            </a:endParaRPr>
          </a:p>
        </p:txBody>
      </p:sp>
      <p:sp>
        <p:nvSpPr>
          <p:cNvPr id="225" name="Google Shape;225;p4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226" name="Google Shape;226;p40"/>
          <p:cNvSpPr txBox="1"/>
          <p:nvPr/>
        </p:nvSpPr>
        <p:spPr>
          <a:xfrm>
            <a:off x="1386375" y="4367000"/>
            <a:ext cx="62142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latin typeface="Roboto Condensed Light"/>
                <a:ea typeface="Roboto Condensed Light"/>
                <a:cs typeface="Roboto Condensed Light"/>
                <a:sym typeface="Roboto Condensed Light"/>
              </a:rPr>
              <a:t>You can delete this slide when you’re done editing the presentation.</a:t>
            </a:r>
            <a:endParaRPr sz="10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32" name="Google Shape;232;p41">
            <a:hlinkClick action="ppaction://hlinksldjump" r:id="rId3"/>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33" name="Google Shape;233;p41"/>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ANNOUNCEMENTS</a:t>
            </a:r>
            <a:endParaRPr/>
          </a:p>
        </p:txBody>
      </p:sp>
      <p:sp>
        <p:nvSpPr>
          <p:cNvPr id="234" name="Google Shape;234;p41"/>
          <p:cNvSpPr txBox="1"/>
          <p:nvPr>
            <p:ph idx="1" type="subTitle"/>
          </p:nvPr>
        </p:nvSpPr>
        <p:spPr>
          <a:xfrm>
            <a:off x="690446" y="613462"/>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235" name="Google Shape;235;p41">
            <a:hlinkClick/>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236" name="Google Shape;236;p41">
            <a:hlinkClick action="ppaction://hlinksldjump" r:id="rId4"/>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37" name="Google Shape;237;p41">
            <a:hlinkClick action="ppaction://hlinksldjump" r:id="rId5"/>
          </p:cNvPr>
          <p:cNvSpPr txBox="1"/>
          <p:nvPr>
            <p:ph idx="6" type="title"/>
          </p:nvPr>
        </p:nvSpPr>
        <p:spPr>
          <a:xfrm>
            <a:off x="5922008" y="2119185"/>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38" name="Google Shape;238;p41">
            <a:hlinkClick action="ppaction://hlinksldjump" r:id="rId6"/>
          </p:cNvPr>
          <p:cNvSpPr txBox="1"/>
          <p:nvPr>
            <p:ph idx="7" type="title"/>
          </p:nvPr>
        </p:nvSpPr>
        <p:spPr>
          <a:xfrm>
            <a:off x="5922008" y="313888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39" name="Google Shape;239;p41">
            <a:hlinkClick/>
          </p:cNvPr>
          <p:cNvSpPr txBox="1"/>
          <p:nvPr>
            <p:ph idx="8" type="title"/>
          </p:nvPr>
        </p:nvSpPr>
        <p:spPr>
          <a:xfrm>
            <a:off x="5922008" y="415858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40" name="Google Shape;240;p41"/>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 DEPTH</a:t>
            </a:r>
            <a:endParaRPr/>
          </a:p>
        </p:txBody>
      </p:sp>
      <p:sp>
        <p:nvSpPr>
          <p:cNvPr id="241" name="Google Shape;241;p41"/>
          <p:cNvSpPr txBox="1"/>
          <p:nvPr>
            <p:ph idx="13" type="subTitle"/>
          </p:nvPr>
        </p:nvSpPr>
        <p:spPr>
          <a:xfrm>
            <a:off x="690446" y="1579661"/>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242" name="Google Shape;242;p41"/>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243" name="Google Shape;243;p41"/>
          <p:cNvSpPr txBox="1"/>
          <p:nvPr>
            <p:ph idx="15" type="subTitle"/>
          </p:nvPr>
        </p:nvSpPr>
        <p:spPr>
          <a:xfrm>
            <a:off x="690446" y="2553140"/>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244" name="Google Shape;244;p41"/>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245" name="Google Shape;245;p41"/>
          <p:cNvSpPr txBox="1"/>
          <p:nvPr>
            <p:ph idx="17" type="subTitle"/>
          </p:nvPr>
        </p:nvSpPr>
        <p:spPr>
          <a:xfrm>
            <a:off x="6811558" y="2186988"/>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246" name="Google Shape;246;p41"/>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247" name="Google Shape;247;p41"/>
          <p:cNvSpPr txBox="1"/>
          <p:nvPr>
            <p:ph idx="19" type="subTitle"/>
          </p:nvPr>
        </p:nvSpPr>
        <p:spPr>
          <a:xfrm>
            <a:off x="6811558" y="3210901"/>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you could describe the topic of the section</a:t>
            </a:r>
            <a:endParaRPr/>
          </a:p>
          <a:p>
            <a:pPr indent="0" lvl="0" marL="0" rtl="0" algn="l">
              <a:spcBef>
                <a:spcPts val="0"/>
              </a:spcBef>
              <a:spcAft>
                <a:spcPts val="0"/>
              </a:spcAft>
              <a:buNone/>
            </a:pPr>
            <a:r>
              <a:t/>
            </a:r>
            <a:endParaRPr/>
          </a:p>
        </p:txBody>
      </p:sp>
      <p:sp>
        <p:nvSpPr>
          <p:cNvPr id="248" name="Google Shape;248;p41"/>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SNEAK PEEK</a:t>
            </a:r>
            <a:endParaRPr/>
          </a:p>
        </p:txBody>
      </p:sp>
      <p:sp>
        <p:nvSpPr>
          <p:cNvPr id="249" name="Google Shape;249;p41"/>
          <p:cNvSpPr txBox="1"/>
          <p:nvPr>
            <p:ph idx="21" type="subTitle"/>
          </p:nvPr>
        </p:nvSpPr>
        <p:spPr>
          <a:xfrm>
            <a:off x="6811558" y="422315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cxnSp>
        <p:nvCxnSpPr>
          <p:cNvPr id="250" name="Google Shape;250;p41"/>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41"/>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1000"/>
                                        <p:tgtEl>
                                          <p:spTgt spid="2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0"/>
                                        <p:tgtEl>
                                          <p:spTgt spid="25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ch Newsletter Dark blue variant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